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256" r:id="rId2"/>
    <p:sldId id="266" r:id="rId3"/>
    <p:sldId id="257" r:id="rId4"/>
    <p:sldId id="258" r:id="rId5"/>
    <p:sldId id="268" r:id="rId6"/>
    <p:sldId id="270" r:id="rId7"/>
    <p:sldId id="267" r:id="rId8"/>
    <p:sldId id="272" r:id="rId9"/>
    <p:sldId id="273" r:id="rId10"/>
    <p:sldId id="263" r:id="rId11"/>
    <p:sldId id="274" r:id="rId12"/>
    <p:sldId id="259" r:id="rId13"/>
    <p:sldId id="275" r:id="rId14"/>
    <p:sldId id="276" r:id="rId15"/>
    <p:sldId id="277" r:id="rId16"/>
    <p:sldId id="278" r:id="rId17"/>
    <p:sldId id="260" r:id="rId18"/>
    <p:sldId id="279" r:id="rId19"/>
    <p:sldId id="280" r:id="rId20"/>
    <p:sldId id="265" r:id="rId21"/>
    <p:sldId id="261" r:id="rId22"/>
    <p:sldId id="281" r:id="rId23"/>
    <p:sldId id="284" r:id="rId24"/>
    <p:sldId id="282" r:id="rId25"/>
    <p:sldId id="283" r:id="rId26"/>
    <p:sldId id="285" r:id="rId27"/>
    <p:sldId id="286" r:id="rId28"/>
    <p:sldId id="287" r:id="rId29"/>
    <p:sldId id="288" r:id="rId30"/>
    <p:sldId id="289" r:id="rId31"/>
    <p:sldId id="290" r:id="rId32"/>
    <p:sldId id="314" r:id="rId33"/>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4"/>
        <p:guide pos="223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A4FCEA4-9D3F-C1DF-2872-396B65EBD37F}"/>
              </a:ext>
            </a:extLst>
          </p:cNvPr>
          <p:cNvSpPr>
            <a:spLocks noGrp="1"/>
          </p:cNvSpPr>
          <p:nvPr>
            <p:ph type="hdr" sz="quarter"/>
          </p:nvPr>
        </p:nvSpPr>
        <p:spPr>
          <a:xfrm>
            <a:off x="1" y="2"/>
            <a:ext cx="3078048" cy="510974"/>
          </a:xfrm>
          <a:prstGeom prst="rect">
            <a:avLst/>
          </a:prstGeom>
        </p:spPr>
        <p:txBody>
          <a:bodyPr vert="horz" lIns="98820" tIns="49409" rIns="98820" bIns="49409" rtlCol="0"/>
          <a:lstStyle>
            <a:lvl1pPr algn="l" fontAlgn="auto">
              <a:spcBef>
                <a:spcPts val="0"/>
              </a:spcBef>
              <a:spcAft>
                <a:spcPts val="0"/>
              </a:spcAft>
              <a:defRPr sz="14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CF2AA1C-8F69-23E8-986A-29DD9B39FF8B}"/>
              </a:ext>
            </a:extLst>
          </p:cNvPr>
          <p:cNvSpPr>
            <a:spLocks noGrp="1"/>
          </p:cNvSpPr>
          <p:nvPr>
            <p:ph type="dt" sz="quarter" idx="1"/>
          </p:nvPr>
        </p:nvSpPr>
        <p:spPr>
          <a:xfrm>
            <a:off x="4022887" y="2"/>
            <a:ext cx="3078048" cy="510974"/>
          </a:xfrm>
          <a:prstGeom prst="rect">
            <a:avLst/>
          </a:prstGeom>
        </p:spPr>
        <p:txBody>
          <a:bodyPr vert="horz" lIns="98820" tIns="49409" rIns="98820" bIns="49409" rtlCol="0"/>
          <a:lstStyle>
            <a:lvl1pPr algn="r" fontAlgn="auto">
              <a:spcBef>
                <a:spcPts val="0"/>
              </a:spcBef>
              <a:spcAft>
                <a:spcPts val="0"/>
              </a:spcAft>
              <a:defRPr sz="1400" smtClean="0">
                <a:latin typeface="+mn-lt"/>
                <a:cs typeface="+mn-cs"/>
              </a:defRPr>
            </a:lvl1pPr>
          </a:lstStyle>
          <a:p>
            <a:pPr>
              <a:defRPr/>
            </a:pPr>
            <a:r>
              <a:rPr lang="en-US" sz="1000">
                <a:latin typeface="Arial" panose="020B0604020202020204" pitchFamily="34" charset="0"/>
                <a:cs typeface="Arial" panose="020B0604020202020204" pitchFamily="34" charset="0"/>
              </a:rPr>
              <a:t>12/7/2025 am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5359CBF2-F5F4-4258-07F0-FF35372CBEA3}"/>
              </a:ext>
            </a:extLst>
          </p:cNvPr>
          <p:cNvSpPr>
            <a:spLocks noGrp="1"/>
          </p:cNvSpPr>
          <p:nvPr>
            <p:ph type="ftr" sz="quarter" idx="2"/>
          </p:nvPr>
        </p:nvSpPr>
        <p:spPr>
          <a:xfrm>
            <a:off x="1" y="9720361"/>
            <a:ext cx="3078048" cy="510974"/>
          </a:xfrm>
          <a:prstGeom prst="rect">
            <a:avLst/>
          </a:prstGeom>
        </p:spPr>
        <p:txBody>
          <a:bodyPr vert="horz" lIns="98820" tIns="49409" rIns="98820" bIns="49409" rtlCol="0" anchor="b"/>
          <a:lstStyle>
            <a:lvl1pPr algn="l" fontAlgn="auto">
              <a:spcBef>
                <a:spcPts val="0"/>
              </a:spcBef>
              <a:spcAft>
                <a:spcPts val="0"/>
              </a:spcAft>
              <a:defRPr sz="14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0C7CD2A4-53E8-3C93-9A5D-47241817DD71}"/>
              </a:ext>
            </a:extLst>
          </p:cNvPr>
          <p:cNvSpPr>
            <a:spLocks noGrp="1"/>
          </p:cNvSpPr>
          <p:nvPr>
            <p:ph type="sldNum" sz="quarter" idx="3"/>
          </p:nvPr>
        </p:nvSpPr>
        <p:spPr>
          <a:xfrm>
            <a:off x="4022887" y="9720361"/>
            <a:ext cx="3078048" cy="510974"/>
          </a:xfrm>
          <a:prstGeom prst="rect">
            <a:avLst/>
          </a:prstGeom>
        </p:spPr>
        <p:txBody>
          <a:bodyPr vert="horz" wrap="square" lIns="98820" tIns="49409" rIns="98820" bIns="49409" numCol="1" anchor="b" anchorCtr="0" compatLnSpc="1">
            <a:prstTxWarp prst="textNoShape">
              <a:avLst/>
            </a:prstTxWarp>
          </a:bodyPr>
          <a:lstStyle>
            <a:lvl1pPr algn="r">
              <a:defRPr sz="1400">
                <a:latin typeface="Calibri" panose="020F0502020204030204" pitchFamily="34" charset="0"/>
              </a:defRPr>
            </a:lvl1pPr>
          </a:lstStyle>
          <a:p>
            <a:fld id="{1B663AE9-9AF2-4492-A5E8-10395906A752}"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D9D304-39EE-8F3B-D4A0-EEC53A08FC86}"/>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FA786D00-5648-78EE-6141-2D9D6482E378}"/>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a:t>12/7/2025 am</a:t>
            </a:r>
          </a:p>
        </p:txBody>
      </p:sp>
      <p:sp>
        <p:nvSpPr>
          <p:cNvPr id="4" name="Slide Image Placeholder 3">
            <a:extLst>
              <a:ext uri="{FF2B5EF4-FFF2-40B4-BE49-F238E27FC236}">
                <a16:creationId xmlns:a16="http://schemas.microsoft.com/office/drawing/2014/main" id="{3387A8EF-D23E-DB63-6F21-B1523A941400}"/>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B77D7643-E883-A53E-E910-CBC673E61ABE}"/>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C5A3A2F-A08D-9000-07CB-CE6925D2EE68}"/>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F3989772-D870-6906-FF85-0A9EA8065289}"/>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1BD64EA2-4D54-47F0-91D9-561BFD27E764}"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185E025-6A76-80AA-1DBC-5D402861D8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9AC8D196-11FE-5FF1-261F-0DBB051703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4340" name="Slide Number Placeholder 3">
            <a:extLst>
              <a:ext uri="{FF2B5EF4-FFF2-40B4-BE49-F238E27FC236}">
                <a16:creationId xmlns:a16="http://schemas.microsoft.com/office/drawing/2014/main" id="{F59DB09F-1816-4D2D-A6E9-077EEF25D0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78F3C4D1-5F06-439D-8DFF-C06475E12E32}"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14341" name="Date Placeholder 4">
            <a:extLst>
              <a:ext uri="{FF2B5EF4-FFF2-40B4-BE49-F238E27FC236}">
                <a16:creationId xmlns:a16="http://schemas.microsoft.com/office/drawing/2014/main" id="{F2CFA27A-3E09-C25A-5C72-CBF214EBFE1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12/7/2025 am</a:t>
            </a:r>
          </a:p>
        </p:txBody>
      </p:sp>
      <p:sp>
        <p:nvSpPr>
          <p:cNvPr id="3" name="Footer Placeholder 2">
            <a:extLst>
              <a:ext uri="{FF2B5EF4-FFF2-40B4-BE49-F238E27FC236}">
                <a16:creationId xmlns:a16="http://schemas.microsoft.com/office/drawing/2014/main" id="{9F774B16-9E0D-C69D-BC12-3365E8C89034}"/>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AACCF-8CA0-0FE0-1F54-919701153B21}"/>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90F430E-E802-DF4D-0ECF-889BDADD8F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3A4EBFDD-D291-9FEE-53F2-EF9F5ED8A9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4340" name="Slide Number Placeholder 3">
            <a:extLst>
              <a:ext uri="{FF2B5EF4-FFF2-40B4-BE49-F238E27FC236}">
                <a16:creationId xmlns:a16="http://schemas.microsoft.com/office/drawing/2014/main" id="{26D61713-4D52-22A3-17AA-A03CBD5E16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78F3C4D1-5F06-439D-8DFF-C06475E12E32}"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14341" name="Date Placeholder 4">
            <a:extLst>
              <a:ext uri="{FF2B5EF4-FFF2-40B4-BE49-F238E27FC236}">
                <a16:creationId xmlns:a16="http://schemas.microsoft.com/office/drawing/2014/main" id="{D46E8595-D872-084D-479F-517EB825740B}"/>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12/7/2025 am</a:t>
            </a:r>
          </a:p>
        </p:txBody>
      </p:sp>
      <p:sp>
        <p:nvSpPr>
          <p:cNvPr id="3" name="Footer Placeholder 2">
            <a:extLst>
              <a:ext uri="{FF2B5EF4-FFF2-40B4-BE49-F238E27FC236}">
                <a16:creationId xmlns:a16="http://schemas.microsoft.com/office/drawing/2014/main" id="{41EBE877-F46B-3446-071D-A597946BB65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523196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16:5-12 And the disciples came to the other side </a:t>
            </a:r>
            <a:r>
              <a:rPr lang="en-US" i="1" dirty="0"/>
              <a:t>of the sea</a:t>
            </a:r>
            <a:r>
              <a:rPr lang="en-US" dirty="0"/>
              <a:t>, but they had forgotten to bring </a:t>
            </a:r>
            <a:r>
              <a:rPr lang="en-US" i="1" dirty="0"/>
              <a:t>any</a:t>
            </a:r>
            <a:r>
              <a:rPr lang="en-US" dirty="0"/>
              <a:t> bread. </a:t>
            </a:r>
            <a:r>
              <a:rPr lang="en-US" b="1" baseline="30000" dirty="0"/>
              <a:t>6 </a:t>
            </a:r>
            <a:r>
              <a:rPr lang="en-US" dirty="0"/>
              <a:t>And Jesus said to them, “Watch out and beware of the leaven of the Pharisees and Sadducees.” </a:t>
            </a:r>
            <a:r>
              <a:rPr lang="en-US" b="1" baseline="30000" dirty="0"/>
              <a:t>7 </a:t>
            </a:r>
            <a:r>
              <a:rPr lang="en-US" dirty="0"/>
              <a:t>They began to discuss </a:t>
            </a:r>
            <a:r>
              <a:rPr lang="en-US" i="1" dirty="0"/>
              <a:t>this</a:t>
            </a:r>
            <a:r>
              <a:rPr lang="en-US" dirty="0"/>
              <a:t> among themselves, saying, “</a:t>
            </a:r>
            <a:r>
              <a:rPr lang="en-US" i="1" dirty="0"/>
              <a:t>He said that</a:t>
            </a:r>
            <a:r>
              <a:rPr lang="en-US" dirty="0"/>
              <a:t> because we did not bring </a:t>
            </a:r>
            <a:r>
              <a:rPr lang="en-US" i="1" dirty="0"/>
              <a:t>any</a:t>
            </a:r>
            <a:r>
              <a:rPr lang="en-US" dirty="0"/>
              <a:t> bread.” </a:t>
            </a:r>
            <a:r>
              <a:rPr lang="en-US" b="1" baseline="30000" dirty="0"/>
              <a:t>8 </a:t>
            </a:r>
            <a:r>
              <a:rPr lang="en-US" dirty="0"/>
              <a:t>But Jesus, aware of this, said, “You men of little faith, why do you discuss among yourselves that you have no bread? </a:t>
            </a:r>
            <a:r>
              <a:rPr lang="en-US" b="1" baseline="30000" dirty="0"/>
              <a:t>9 </a:t>
            </a:r>
            <a:r>
              <a:rPr lang="en-US" dirty="0"/>
              <a:t>Do you not yet understand or remember the five loaves of the five thousand, and how many baskets </a:t>
            </a:r>
            <a:r>
              <a:rPr lang="en-US" i="1" dirty="0"/>
              <a:t>full</a:t>
            </a:r>
            <a:r>
              <a:rPr lang="en-US" dirty="0"/>
              <a:t> you picked up? </a:t>
            </a:r>
            <a:r>
              <a:rPr lang="en-US" b="1" baseline="30000" dirty="0"/>
              <a:t>10 </a:t>
            </a:r>
            <a:r>
              <a:rPr lang="en-US" dirty="0"/>
              <a:t>Or the seven loaves of the four thousand, and how many large baskets </a:t>
            </a:r>
            <a:r>
              <a:rPr lang="en-US" i="1" dirty="0"/>
              <a:t>full</a:t>
            </a:r>
            <a:r>
              <a:rPr lang="en-US" dirty="0"/>
              <a:t> you picked up? </a:t>
            </a:r>
            <a:r>
              <a:rPr lang="en-US" b="1" baseline="30000" dirty="0"/>
              <a:t>11 </a:t>
            </a:r>
            <a:r>
              <a:rPr lang="en-US" dirty="0"/>
              <a:t>How is it that you do not understand that I did not speak to you concerning bread? But beware of the leaven of the Pharisees and Sadducees.” </a:t>
            </a:r>
            <a:r>
              <a:rPr lang="en-US" b="1" baseline="30000" dirty="0"/>
              <a:t>12 </a:t>
            </a:r>
            <a:r>
              <a:rPr lang="en-US" dirty="0"/>
              <a:t>Then they understood that He did not say to beware of the leaven of bread, but of the teaching of the Pharisees and Sadducees.</a:t>
            </a:r>
          </a:p>
        </p:txBody>
      </p:sp>
      <p:sp>
        <p:nvSpPr>
          <p:cNvPr id="4" name="Date Placeholder 3"/>
          <p:cNvSpPr>
            <a:spLocks noGrp="1"/>
          </p:cNvSpPr>
          <p:nvPr>
            <p:ph type="dt" idx="1"/>
          </p:nvPr>
        </p:nvSpPr>
        <p:spPr/>
        <p:txBody>
          <a:bodyPr/>
          <a:lstStyle/>
          <a:p>
            <a:pPr>
              <a:defRPr/>
            </a:pPr>
            <a:r>
              <a:rPr lang="en-US"/>
              <a:t>12/7/2025 am</a:t>
            </a:r>
          </a:p>
        </p:txBody>
      </p:sp>
      <p:sp>
        <p:nvSpPr>
          <p:cNvPr id="6" name="Slide Number Placeholder 5"/>
          <p:cNvSpPr>
            <a:spLocks noGrp="1"/>
          </p:cNvSpPr>
          <p:nvPr>
            <p:ph type="sldNum" sz="quarter" idx="5"/>
          </p:nvPr>
        </p:nvSpPr>
        <p:spPr/>
        <p:txBody>
          <a:bodyPr/>
          <a:lstStyle/>
          <a:p>
            <a:fld id="{1BD64EA2-4D54-47F0-91D9-561BFD27E764}" type="slidenum">
              <a:rPr lang="en-US" altLang="en-US" smtClean="0"/>
              <a:pPr/>
              <a:t>5</a:t>
            </a:fld>
            <a:endParaRPr lang="en-US" altLang="en-US"/>
          </a:p>
        </p:txBody>
      </p:sp>
      <p:sp>
        <p:nvSpPr>
          <p:cNvPr id="8" name="Footer Placeholder 7">
            <a:extLst>
              <a:ext uri="{FF2B5EF4-FFF2-40B4-BE49-F238E27FC236}">
                <a16:creationId xmlns:a16="http://schemas.microsoft.com/office/drawing/2014/main" id="{21B73C0B-1E8F-B0B1-8158-D14D20446D6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940498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527CC-C06E-5405-8EF8-614ADBD602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C1D4B8-3549-48A1-FAA3-F5BEB36BEB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0E4FFA-82BD-1CBF-5EFD-0F877D376263}"/>
              </a:ext>
            </a:extLst>
          </p:cNvPr>
          <p:cNvSpPr>
            <a:spLocks noGrp="1"/>
          </p:cNvSpPr>
          <p:nvPr>
            <p:ph type="body" idx="1"/>
          </p:nvPr>
        </p:nvSpPr>
        <p:spPr/>
        <p:txBody>
          <a:bodyPr/>
          <a:lstStyle/>
          <a:p>
            <a:r>
              <a:rPr lang="en-US" dirty="0"/>
              <a:t>Matthew 16:5-12 And the disciples came to the other side </a:t>
            </a:r>
            <a:r>
              <a:rPr lang="en-US" i="1" dirty="0"/>
              <a:t>of the sea</a:t>
            </a:r>
            <a:r>
              <a:rPr lang="en-US" dirty="0"/>
              <a:t>, but they had forgotten to bring </a:t>
            </a:r>
            <a:r>
              <a:rPr lang="en-US" i="1" dirty="0"/>
              <a:t>any</a:t>
            </a:r>
            <a:r>
              <a:rPr lang="en-US" dirty="0"/>
              <a:t> bread. </a:t>
            </a:r>
            <a:r>
              <a:rPr lang="en-US" b="1" baseline="30000" dirty="0"/>
              <a:t>6 </a:t>
            </a:r>
            <a:r>
              <a:rPr lang="en-US" dirty="0"/>
              <a:t>And Jesus said to them, “Watch out and beware of the leaven of the Pharisees and Sadducees.” </a:t>
            </a:r>
            <a:r>
              <a:rPr lang="en-US" b="1" baseline="30000" dirty="0"/>
              <a:t>7 </a:t>
            </a:r>
            <a:r>
              <a:rPr lang="en-US" dirty="0"/>
              <a:t>They began to discuss </a:t>
            </a:r>
            <a:r>
              <a:rPr lang="en-US" i="1" dirty="0"/>
              <a:t>this</a:t>
            </a:r>
            <a:r>
              <a:rPr lang="en-US" dirty="0"/>
              <a:t> among themselves, saying, “</a:t>
            </a:r>
            <a:r>
              <a:rPr lang="en-US" i="1" dirty="0"/>
              <a:t>He said that</a:t>
            </a:r>
            <a:r>
              <a:rPr lang="en-US" dirty="0"/>
              <a:t> because we did not bring </a:t>
            </a:r>
            <a:r>
              <a:rPr lang="en-US" i="1" dirty="0"/>
              <a:t>any</a:t>
            </a:r>
            <a:r>
              <a:rPr lang="en-US" dirty="0"/>
              <a:t> bread.” </a:t>
            </a:r>
            <a:r>
              <a:rPr lang="en-US" b="1" baseline="30000" dirty="0"/>
              <a:t>8 </a:t>
            </a:r>
            <a:r>
              <a:rPr lang="en-US" dirty="0"/>
              <a:t>But Jesus, aware of this, said, “You men of little faith, why do you discuss among yourselves that you have no bread? </a:t>
            </a:r>
            <a:r>
              <a:rPr lang="en-US" b="1" baseline="30000" dirty="0"/>
              <a:t>9 </a:t>
            </a:r>
            <a:r>
              <a:rPr lang="en-US" dirty="0"/>
              <a:t>Do you not yet understand or remember the five loaves of the five thousand, and how many baskets </a:t>
            </a:r>
            <a:r>
              <a:rPr lang="en-US" i="1" dirty="0"/>
              <a:t>full</a:t>
            </a:r>
            <a:r>
              <a:rPr lang="en-US" dirty="0"/>
              <a:t> you picked up? </a:t>
            </a:r>
            <a:r>
              <a:rPr lang="en-US" b="1" baseline="30000" dirty="0"/>
              <a:t>10 </a:t>
            </a:r>
            <a:r>
              <a:rPr lang="en-US" dirty="0"/>
              <a:t>Or the seven loaves of the four thousand, and how many large baskets </a:t>
            </a:r>
            <a:r>
              <a:rPr lang="en-US" i="1" dirty="0"/>
              <a:t>full</a:t>
            </a:r>
            <a:r>
              <a:rPr lang="en-US" dirty="0"/>
              <a:t> you picked up? </a:t>
            </a:r>
            <a:r>
              <a:rPr lang="en-US" b="1" baseline="30000" dirty="0"/>
              <a:t>11 </a:t>
            </a:r>
            <a:r>
              <a:rPr lang="en-US" dirty="0"/>
              <a:t>How is it that you do not understand that I did not speak to you concerning bread? But beware of the leaven of the Pharisees and Sadducees.” </a:t>
            </a:r>
            <a:r>
              <a:rPr lang="en-US" b="1" baseline="30000" dirty="0"/>
              <a:t>12 </a:t>
            </a:r>
            <a:r>
              <a:rPr lang="en-US" dirty="0"/>
              <a:t>Then they understood that He did not say to beware of the leaven of bread, but of the teaching of the Pharisees and Sadducees.</a:t>
            </a:r>
          </a:p>
        </p:txBody>
      </p:sp>
      <p:sp>
        <p:nvSpPr>
          <p:cNvPr id="4" name="Date Placeholder 3">
            <a:extLst>
              <a:ext uri="{FF2B5EF4-FFF2-40B4-BE49-F238E27FC236}">
                <a16:creationId xmlns:a16="http://schemas.microsoft.com/office/drawing/2014/main" id="{0AE75FB2-22C8-1F88-5304-6EDA193C9F34}"/>
              </a:ext>
            </a:extLst>
          </p:cNvPr>
          <p:cNvSpPr>
            <a:spLocks noGrp="1"/>
          </p:cNvSpPr>
          <p:nvPr>
            <p:ph type="dt" idx="1"/>
          </p:nvPr>
        </p:nvSpPr>
        <p:spPr/>
        <p:txBody>
          <a:bodyPr/>
          <a:lstStyle/>
          <a:p>
            <a:pPr>
              <a:defRPr/>
            </a:pPr>
            <a:r>
              <a:rPr lang="en-US"/>
              <a:t>12/7/2025 am</a:t>
            </a:r>
          </a:p>
        </p:txBody>
      </p:sp>
      <p:sp>
        <p:nvSpPr>
          <p:cNvPr id="6" name="Slide Number Placeholder 5">
            <a:extLst>
              <a:ext uri="{FF2B5EF4-FFF2-40B4-BE49-F238E27FC236}">
                <a16:creationId xmlns:a16="http://schemas.microsoft.com/office/drawing/2014/main" id="{9A4BDC7E-43B8-2CFE-431D-D269C5D74A1F}"/>
              </a:ext>
            </a:extLst>
          </p:cNvPr>
          <p:cNvSpPr>
            <a:spLocks noGrp="1"/>
          </p:cNvSpPr>
          <p:nvPr>
            <p:ph type="sldNum" sz="quarter" idx="5"/>
          </p:nvPr>
        </p:nvSpPr>
        <p:spPr/>
        <p:txBody>
          <a:bodyPr/>
          <a:lstStyle/>
          <a:p>
            <a:fld id="{1BD64EA2-4D54-47F0-91D9-561BFD27E764}" type="slidenum">
              <a:rPr lang="en-US" altLang="en-US" smtClean="0"/>
              <a:pPr/>
              <a:t>6</a:t>
            </a:fld>
            <a:endParaRPr lang="en-US" altLang="en-US"/>
          </a:p>
        </p:txBody>
      </p:sp>
      <p:sp>
        <p:nvSpPr>
          <p:cNvPr id="8" name="Footer Placeholder 7">
            <a:extLst>
              <a:ext uri="{FF2B5EF4-FFF2-40B4-BE49-F238E27FC236}">
                <a16:creationId xmlns:a16="http://schemas.microsoft.com/office/drawing/2014/main" id="{D5276D2A-1037-E0FA-256C-9FA4C49434F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522816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12/7/2025 am</a:t>
            </a:r>
          </a:p>
        </p:txBody>
      </p:sp>
      <p:sp>
        <p:nvSpPr>
          <p:cNvPr id="6" name="Slide Number Placeholder 5"/>
          <p:cNvSpPr>
            <a:spLocks noGrp="1"/>
          </p:cNvSpPr>
          <p:nvPr>
            <p:ph type="sldNum" sz="quarter" idx="5"/>
          </p:nvPr>
        </p:nvSpPr>
        <p:spPr/>
        <p:txBody>
          <a:bodyPr/>
          <a:lstStyle/>
          <a:p>
            <a:fld id="{1BD64EA2-4D54-47F0-91D9-561BFD27E764}" type="slidenum">
              <a:rPr lang="en-US" altLang="en-US" smtClean="0"/>
              <a:pPr/>
              <a:t>9</a:t>
            </a:fld>
            <a:endParaRPr lang="en-US" altLang="en-US"/>
          </a:p>
        </p:txBody>
      </p:sp>
      <p:sp>
        <p:nvSpPr>
          <p:cNvPr id="8" name="Footer Placeholder 7">
            <a:extLst>
              <a:ext uri="{FF2B5EF4-FFF2-40B4-BE49-F238E27FC236}">
                <a16:creationId xmlns:a16="http://schemas.microsoft.com/office/drawing/2014/main" id="{3AC1DC16-E399-0321-873F-7BBFE08763A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534171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24:4 And Jesus answered and said to them, “</a:t>
            </a:r>
            <a:r>
              <a:rPr lang="en-US" b="1" dirty="0"/>
              <a:t>See</a:t>
            </a:r>
            <a:r>
              <a:rPr lang="en-US" dirty="0"/>
              <a:t> </a:t>
            </a:r>
            <a:r>
              <a:rPr lang="en-US" b="1" dirty="0"/>
              <a:t>to</a:t>
            </a:r>
            <a:r>
              <a:rPr lang="en-US" dirty="0"/>
              <a:t> </a:t>
            </a:r>
            <a:r>
              <a:rPr lang="en-US" b="1" dirty="0"/>
              <a:t>it</a:t>
            </a:r>
            <a:r>
              <a:rPr lang="en-US" dirty="0"/>
              <a:t> that no one misleads you.</a:t>
            </a:r>
          </a:p>
          <a:p>
            <a:endParaRPr lang="en-US" dirty="0"/>
          </a:p>
          <a:p>
            <a:r>
              <a:rPr lang="en-US" dirty="0"/>
              <a:t>Mark 13:5 And Jesus began to say to them, “</a:t>
            </a:r>
            <a:r>
              <a:rPr lang="en-US" b="1" dirty="0"/>
              <a:t>See</a:t>
            </a:r>
            <a:r>
              <a:rPr lang="en-US" dirty="0"/>
              <a:t> </a:t>
            </a:r>
            <a:r>
              <a:rPr lang="en-US" b="1" dirty="0"/>
              <a:t>to</a:t>
            </a:r>
            <a:r>
              <a:rPr lang="en-US" dirty="0"/>
              <a:t> </a:t>
            </a:r>
            <a:r>
              <a:rPr lang="en-US" b="1" dirty="0"/>
              <a:t>it</a:t>
            </a:r>
            <a:r>
              <a:rPr lang="en-US" dirty="0"/>
              <a:t> that no one misleads you.</a:t>
            </a:r>
          </a:p>
          <a:p>
            <a:endParaRPr lang="en-US" dirty="0"/>
          </a:p>
          <a:p>
            <a:r>
              <a:rPr lang="en-US" dirty="0"/>
              <a:t>Luke 21:8 And He said, “</a:t>
            </a:r>
            <a:r>
              <a:rPr lang="en-US" b="1" dirty="0"/>
              <a:t>See</a:t>
            </a:r>
            <a:r>
              <a:rPr lang="en-US" dirty="0"/>
              <a:t> </a:t>
            </a:r>
            <a:r>
              <a:rPr lang="en-US" b="1" dirty="0"/>
              <a:t>to</a:t>
            </a:r>
            <a:r>
              <a:rPr lang="en-US" dirty="0"/>
              <a:t> </a:t>
            </a:r>
            <a:r>
              <a:rPr lang="en-US" b="1" dirty="0"/>
              <a:t>it</a:t>
            </a:r>
            <a:r>
              <a:rPr lang="en-US" dirty="0"/>
              <a:t> that you are not misled; for many will come in My name, saying, ‘I am </a:t>
            </a:r>
            <a:r>
              <a:rPr lang="en-US" i="1" dirty="0"/>
              <a:t>He</a:t>
            </a:r>
            <a:r>
              <a:rPr lang="en-US" dirty="0"/>
              <a:t>,’ and, ‘The time is near.’ Do not go after them.</a:t>
            </a:r>
          </a:p>
        </p:txBody>
      </p:sp>
      <p:sp>
        <p:nvSpPr>
          <p:cNvPr id="4" name="Date Placeholder 3"/>
          <p:cNvSpPr>
            <a:spLocks noGrp="1"/>
          </p:cNvSpPr>
          <p:nvPr>
            <p:ph type="dt" idx="1"/>
          </p:nvPr>
        </p:nvSpPr>
        <p:spPr/>
        <p:txBody>
          <a:bodyPr/>
          <a:lstStyle/>
          <a:p>
            <a:pPr>
              <a:defRPr/>
            </a:pPr>
            <a:r>
              <a:rPr lang="en-US"/>
              <a:t>12/7/2025 am</a:t>
            </a:r>
          </a:p>
        </p:txBody>
      </p:sp>
      <p:sp>
        <p:nvSpPr>
          <p:cNvPr id="6" name="Slide Number Placeholder 5"/>
          <p:cNvSpPr>
            <a:spLocks noGrp="1"/>
          </p:cNvSpPr>
          <p:nvPr>
            <p:ph type="sldNum" sz="quarter" idx="5"/>
          </p:nvPr>
        </p:nvSpPr>
        <p:spPr/>
        <p:txBody>
          <a:bodyPr/>
          <a:lstStyle/>
          <a:p>
            <a:fld id="{1BD64EA2-4D54-47F0-91D9-561BFD27E764}" type="slidenum">
              <a:rPr lang="en-US" altLang="en-US" smtClean="0"/>
              <a:pPr/>
              <a:t>12</a:t>
            </a:fld>
            <a:endParaRPr lang="en-US" altLang="en-US"/>
          </a:p>
        </p:txBody>
      </p:sp>
      <p:sp>
        <p:nvSpPr>
          <p:cNvPr id="8" name="Footer Placeholder 7">
            <a:extLst>
              <a:ext uri="{FF2B5EF4-FFF2-40B4-BE49-F238E27FC236}">
                <a16:creationId xmlns:a16="http://schemas.microsoft.com/office/drawing/2014/main" id="{67CADE62-E820-7E0A-6651-B812801196E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669798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Colossians 1:18 </a:t>
            </a:r>
            <a:r>
              <a:rPr lang="en-US" b="1" dirty="0"/>
              <a:t>He is also head of the body, the church</a:t>
            </a:r>
            <a:r>
              <a:rPr lang="en-US" dirty="0"/>
              <a:t>; and He is the beginning, the firstborn from the dead, so that He Himself will come to have first place in everything.</a:t>
            </a:r>
          </a:p>
          <a:p>
            <a:endParaRPr lang="en-US" dirty="0"/>
          </a:p>
          <a:p>
            <a:r>
              <a:rPr lang="en-US" dirty="0"/>
              <a:t>Colossians 1:24 Now I rejoice in my sufferings for your sake, and in my flesh I do my share on behalf of </a:t>
            </a:r>
            <a:r>
              <a:rPr lang="en-US" b="1" dirty="0"/>
              <a:t>His</a:t>
            </a:r>
            <a:r>
              <a:rPr lang="en-US" dirty="0"/>
              <a:t> </a:t>
            </a:r>
            <a:r>
              <a:rPr lang="en-US" b="1" dirty="0"/>
              <a:t>body</a:t>
            </a:r>
            <a:r>
              <a:rPr lang="en-US" dirty="0"/>
              <a:t>, </a:t>
            </a:r>
            <a:r>
              <a:rPr lang="en-US" b="1" dirty="0"/>
              <a:t>which is the</a:t>
            </a:r>
            <a:r>
              <a:rPr lang="en-US" dirty="0"/>
              <a:t> </a:t>
            </a:r>
            <a:r>
              <a:rPr lang="en-US" b="1" dirty="0"/>
              <a:t>church</a:t>
            </a:r>
            <a:r>
              <a:rPr lang="en-US" dirty="0"/>
              <a:t>, in filling up what is lacking in Christ’s afflictions.</a:t>
            </a:r>
          </a:p>
          <a:p>
            <a:endParaRPr lang="en-US" dirty="0"/>
          </a:p>
          <a:p>
            <a:r>
              <a:rPr lang="en-US" dirty="0"/>
              <a:t>Ephesians 1:22-23 And He put all things in subjection under His feet, and gave Him as head over all things to </a:t>
            </a:r>
            <a:r>
              <a:rPr lang="en-US" b="1" dirty="0"/>
              <a:t>the church, </a:t>
            </a:r>
            <a:r>
              <a:rPr lang="en-US" b="1" baseline="30000" dirty="0"/>
              <a:t>23 </a:t>
            </a:r>
            <a:r>
              <a:rPr lang="en-US" b="1" dirty="0"/>
              <a:t>which is His body</a:t>
            </a:r>
            <a:r>
              <a:rPr lang="en-US" dirty="0"/>
              <a:t>, the fullness of Him who fills all in all.</a:t>
            </a:r>
          </a:p>
        </p:txBody>
      </p:sp>
      <p:sp>
        <p:nvSpPr>
          <p:cNvPr id="4" name="Date Placeholder 3"/>
          <p:cNvSpPr>
            <a:spLocks noGrp="1"/>
          </p:cNvSpPr>
          <p:nvPr>
            <p:ph type="dt" idx="1"/>
          </p:nvPr>
        </p:nvSpPr>
        <p:spPr/>
        <p:txBody>
          <a:bodyPr/>
          <a:lstStyle/>
          <a:p>
            <a:pPr>
              <a:defRPr/>
            </a:pPr>
            <a:r>
              <a:rPr lang="en-US"/>
              <a:t>12/7/2025 am</a:t>
            </a:r>
          </a:p>
        </p:txBody>
      </p:sp>
      <p:sp>
        <p:nvSpPr>
          <p:cNvPr id="6" name="Slide Number Placeholder 5"/>
          <p:cNvSpPr>
            <a:spLocks noGrp="1"/>
          </p:cNvSpPr>
          <p:nvPr>
            <p:ph type="sldNum" sz="quarter" idx="5"/>
          </p:nvPr>
        </p:nvSpPr>
        <p:spPr/>
        <p:txBody>
          <a:bodyPr/>
          <a:lstStyle/>
          <a:p>
            <a:fld id="{1BD64EA2-4D54-47F0-91D9-561BFD27E764}" type="slidenum">
              <a:rPr lang="en-US" altLang="en-US" smtClean="0"/>
              <a:pPr/>
              <a:t>13</a:t>
            </a:fld>
            <a:endParaRPr lang="en-US" altLang="en-US"/>
          </a:p>
        </p:txBody>
      </p:sp>
      <p:sp>
        <p:nvSpPr>
          <p:cNvPr id="8" name="Footer Placeholder 7">
            <a:extLst>
              <a:ext uri="{FF2B5EF4-FFF2-40B4-BE49-F238E27FC236}">
                <a16:creationId xmlns:a16="http://schemas.microsoft.com/office/drawing/2014/main" id="{06B52AD2-FAB2-9D20-CC47-7F66F715D7A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531718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Thessalonians 2:14-15 It was for this He called you through our gospel, that you may gain the glory of our Lord Jesus Christ.</a:t>
            </a:r>
          </a:p>
          <a:p>
            <a:endParaRPr lang="en-US" dirty="0"/>
          </a:p>
          <a:p>
            <a:r>
              <a:rPr lang="en-US" dirty="0"/>
              <a:t>James 1:21 Therefore, putting aside all filthiness and </a:t>
            </a:r>
            <a:r>
              <a:rPr lang="en-US" i="1" dirty="0"/>
              <a:t>all</a:t>
            </a:r>
            <a:r>
              <a:rPr lang="en-US" dirty="0"/>
              <a:t> that remains of wickedness, in humility receive the word implanted, which is able to save your souls.</a:t>
            </a:r>
          </a:p>
          <a:p>
            <a:endParaRPr lang="en-US" dirty="0"/>
          </a:p>
          <a:p>
            <a:r>
              <a:rPr lang="en-US" dirty="0"/>
              <a:t>Hebrews 11:6 And without faith it is impossible to please </a:t>
            </a:r>
            <a:r>
              <a:rPr lang="en-US" i="1" dirty="0"/>
              <a:t>Him</a:t>
            </a:r>
            <a:r>
              <a:rPr lang="en-US" dirty="0"/>
              <a:t>, for he who comes to God must believe that He is and </a:t>
            </a:r>
            <a:r>
              <a:rPr lang="en-US" i="1" dirty="0"/>
              <a:t>that</a:t>
            </a:r>
            <a:r>
              <a:rPr lang="en-US" dirty="0"/>
              <a:t> He is a rewarder of those who seek Him</a:t>
            </a:r>
          </a:p>
          <a:p>
            <a:endParaRPr lang="en-US" dirty="0"/>
          </a:p>
          <a:p>
            <a:r>
              <a:rPr lang="en-US" dirty="0"/>
              <a:t>John 8:24 Therefore I said to you that you will die in your sins; for unless you believe that I am </a:t>
            </a:r>
            <a:r>
              <a:rPr lang="en-US" i="1" dirty="0"/>
              <a:t>He</a:t>
            </a:r>
            <a:r>
              <a:rPr lang="en-US" dirty="0"/>
              <a:t>, you will die in your sins.”</a:t>
            </a:r>
          </a:p>
          <a:p>
            <a:endParaRPr lang="en-US" dirty="0"/>
          </a:p>
          <a:p>
            <a:r>
              <a:rPr lang="en-US" dirty="0"/>
              <a:t>Luke 13:3 I tell you, no, but unless you repent, you will all likewise perish.</a:t>
            </a:r>
          </a:p>
          <a:p>
            <a:endParaRPr lang="en-US" dirty="0"/>
          </a:p>
          <a:p>
            <a:r>
              <a:rPr lang="en-US" dirty="0"/>
              <a:t>Acts 17:30-31 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 </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16:16 He who has believed and has been baptized shall be saved; but he who has disbelieved shall be condemned.</a:t>
            </a:r>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Mathew 7:21 “Not everyone who says to Me, ‘Lord, Lord,’ will enter the kingdom of heaven, but he who does the will of My Father who is in heaven </a:t>
            </a:r>
            <a:r>
              <a:rPr lang="en-US" i="1" dirty="0"/>
              <a:t>will enter</a:t>
            </a:r>
            <a:r>
              <a:rPr lang="en-US" dirty="0"/>
              <a:t>.</a:t>
            </a:r>
          </a:p>
          <a:p>
            <a:endParaRPr lang="en-US" dirty="0"/>
          </a:p>
          <a:p>
            <a:r>
              <a:rPr lang="en-US" dirty="0"/>
              <a:t>Hebrews 3:12 Take care, brethren, that there not be in any one of you an evil, unbelieving heart that falls away from the living God.</a:t>
            </a:r>
          </a:p>
        </p:txBody>
      </p:sp>
      <p:sp>
        <p:nvSpPr>
          <p:cNvPr id="4" name="Date Placeholder 3"/>
          <p:cNvSpPr>
            <a:spLocks noGrp="1"/>
          </p:cNvSpPr>
          <p:nvPr>
            <p:ph type="dt" idx="1"/>
          </p:nvPr>
        </p:nvSpPr>
        <p:spPr/>
        <p:txBody>
          <a:bodyPr/>
          <a:lstStyle/>
          <a:p>
            <a:pPr>
              <a:defRPr/>
            </a:pPr>
            <a:r>
              <a:rPr lang="en-US"/>
              <a:t>12/7/2025 am</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32</a:t>
            </a:fld>
            <a:endParaRPr lang="en-US" altLang="en-US"/>
          </a:p>
        </p:txBody>
      </p:sp>
      <p:sp>
        <p:nvSpPr>
          <p:cNvPr id="8" name="Footer Placeholder 7">
            <a:extLst>
              <a:ext uri="{FF2B5EF4-FFF2-40B4-BE49-F238E27FC236}">
                <a16:creationId xmlns:a16="http://schemas.microsoft.com/office/drawing/2014/main" id="{498BF9F3-A6AD-59AF-6BA3-62EE9D2F646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2744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66336E4-549D-D0DB-1F1E-84EAE9BF8371}"/>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39CEE0BE-FF57-9C24-CD5C-5A11D866BC65}"/>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82FB091B-180F-79D4-DA90-0504390DF9DD}"/>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C2438A87-DA0A-3F41-2AC4-E1463B1E4D39}"/>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D7A12E67-41DA-02F9-4DA9-0370EC041B64}"/>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7C5BC4A4-6210-28E7-909A-EFB4202D91FE}"/>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DF27891A-12BB-4833-D324-DB9D7CD960B7}"/>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13862D87-0E29-5CB1-B8B7-5638BF3DEB60}"/>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352999C0-75A5-8BF2-7E25-8AD14A52834E}"/>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5B2CF698-A7A1-09DA-C9BD-F76A3451F0F9}"/>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D247EB75-E4B4-49CA-BD6D-28873B3A9BB2}" type="datetimeFigureOut">
              <a:rPr lang="en-US"/>
              <a:pPr>
                <a:defRPr/>
              </a:pPr>
              <a:t>12/29/2025</a:t>
            </a:fld>
            <a:endParaRPr lang="en-US"/>
          </a:p>
        </p:txBody>
      </p:sp>
      <p:sp>
        <p:nvSpPr>
          <p:cNvPr id="12" name="Rectangle 14">
            <a:extLst>
              <a:ext uri="{FF2B5EF4-FFF2-40B4-BE49-F238E27FC236}">
                <a16:creationId xmlns:a16="http://schemas.microsoft.com/office/drawing/2014/main" id="{9ABFAAB7-DAE6-2D5A-CB78-5F80C10C565D}"/>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B57ADF19-5F44-669B-84D4-D547C4611391}"/>
              </a:ext>
            </a:extLst>
          </p:cNvPr>
          <p:cNvSpPr>
            <a:spLocks noGrp="1" noChangeArrowheads="1"/>
          </p:cNvSpPr>
          <p:nvPr>
            <p:ph type="sldNum" sz="quarter" idx="12"/>
          </p:nvPr>
        </p:nvSpPr>
        <p:spPr>
          <a:xfrm>
            <a:off x="6553200" y="6254750"/>
            <a:ext cx="2133600" cy="476250"/>
          </a:xfrm>
        </p:spPr>
        <p:txBody>
          <a:bodyPr/>
          <a:lstStyle>
            <a:lvl1pPr>
              <a:defRPr/>
            </a:lvl1pPr>
          </a:lstStyle>
          <a:p>
            <a:fld id="{1DB5516D-6701-477E-AD21-4A11E954DDEF}" type="slidenum">
              <a:rPr lang="en-US" altLang="en-US"/>
              <a:pPr/>
              <a:t>‹#›</a:t>
            </a:fld>
            <a:endParaRPr lang="en-US" altLang="en-US"/>
          </a:p>
        </p:txBody>
      </p:sp>
    </p:spTree>
    <p:extLst>
      <p:ext uri="{BB962C8B-B14F-4D97-AF65-F5344CB8AC3E}">
        <p14:creationId xmlns:p14="http://schemas.microsoft.com/office/powerpoint/2010/main" val="121113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9744979-8CEC-D0E1-4D40-5588CF2AACFD}"/>
              </a:ext>
            </a:extLst>
          </p:cNvPr>
          <p:cNvSpPr>
            <a:spLocks noGrp="1" noChangeArrowheads="1"/>
          </p:cNvSpPr>
          <p:nvPr>
            <p:ph type="dt" sz="half" idx="10"/>
          </p:nvPr>
        </p:nvSpPr>
        <p:spPr>
          <a:ln/>
        </p:spPr>
        <p:txBody>
          <a:bodyPr/>
          <a:lstStyle>
            <a:lvl1pPr>
              <a:defRPr/>
            </a:lvl1pPr>
          </a:lstStyle>
          <a:p>
            <a:pPr>
              <a:defRPr/>
            </a:pPr>
            <a:fld id="{E6704125-A8EF-4223-AF08-B86F9EC9DE9C}" type="datetimeFigureOut">
              <a:rPr lang="en-US"/>
              <a:pPr>
                <a:defRPr/>
              </a:pPr>
              <a:t>12/29/2025</a:t>
            </a:fld>
            <a:endParaRPr lang="en-US"/>
          </a:p>
        </p:txBody>
      </p:sp>
      <p:sp>
        <p:nvSpPr>
          <p:cNvPr id="5" name="Rectangle 3">
            <a:extLst>
              <a:ext uri="{FF2B5EF4-FFF2-40B4-BE49-F238E27FC236}">
                <a16:creationId xmlns:a16="http://schemas.microsoft.com/office/drawing/2014/main" id="{8A54A667-74C2-342E-DE0D-84FC95CF9C95}"/>
              </a:ext>
            </a:extLst>
          </p:cNvPr>
          <p:cNvSpPr>
            <a:spLocks noGrp="1" noChangeArrowheads="1"/>
          </p:cNvSpPr>
          <p:nvPr>
            <p:ph type="sldNum" sz="quarter" idx="11"/>
          </p:nvPr>
        </p:nvSpPr>
        <p:spPr>
          <a:ln/>
        </p:spPr>
        <p:txBody>
          <a:bodyPr/>
          <a:lstStyle>
            <a:lvl1pPr>
              <a:defRPr/>
            </a:lvl1pPr>
          </a:lstStyle>
          <a:p>
            <a:fld id="{1B15E903-38DF-4530-9953-47C94EA3B13D}" type="slidenum">
              <a:rPr lang="en-US" altLang="en-US"/>
              <a:pPr/>
              <a:t>‹#›</a:t>
            </a:fld>
            <a:endParaRPr lang="en-US" altLang="en-US"/>
          </a:p>
        </p:txBody>
      </p:sp>
      <p:sp>
        <p:nvSpPr>
          <p:cNvPr id="6" name="Rectangle 14">
            <a:extLst>
              <a:ext uri="{FF2B5EF4-FFF2-40B4-BE49-F238E27FC236}">
                <a16:creationId xmlns:a16="http://schemas.microsoft.com/office/drawing/2014/main" id="{BE618DA2-569C-0612-3CA8-035C5D49E95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91722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F959BF3-30B3-ECD5-B2C9-63B0F448B58F}"/>
              </a:ext>
            </a:extLst>
          </p:cNvPr>
          <p:cNvSpPr>
            <a:spLocks noGrp="1" noChangeArrowheads="1"/>
          </p:cNvSpPr>
          <p:nvPr>
            <p:ph type="dt" sz="half" idx="10"/>
          </p:nvPr>
        </p:nvSpPr>
        <p:spPr>
          <a:ln/>
        </p:spPr>
        <p:txBody>
          <a:bodyPr/>
          <a:lstStyle>
            <a:lvl1pPr>
              <a:defRPr/>
            </a:lvl1pPr>
          </a:lstStyle>
          <a:p>
            <a:pPr>
              <a:defRPr/>
            </a:pPr>
            <a:fld id="{A9D086F8-51D1-4C7A-9C32-BF4F0F3270D2}" type="datetimeFigureOut">
              <a:rPr lang="en-US"/>
              <a:pPr>
                <a:defRPr/>
              </a:pPr>
              <a:t>12/29/2025</a:t>
            </a:fld>
            <a:endParaRPr lang="en-US"/>
          </a:p>
        </p:txBody>
      </p:sp>
      <p:sp>
        <p:nvSpPr>
          <p:cNvPr id="5" name="Rectangle 3">
            <a:extLst>
              <a:ext uri="{FF2B5EF4-FFF2-40B4-BE49-F238E27FC236}">
                <a16:creationId xmlns:a16="http://schemas.microsoft.com/office/drawing/2014/main" id="{D9096CC7-2FBD-754B-731B-C3658A8E543D}"/>
              </a:ext>
            </a:extLst>
          </p:cNvPr>
          <p:cNvSpPr>
            <a:spLocks noGrp="1" noChangeArrowheads="1"/>
          </p:cNvSpPr>
          <p:nvPr>
            <p:ph type="sldNum" sz="quarter" idx="11"/>
          </p:nvPr>
        </p:nvSpPr>
        <p:spPr>
          <a:ln/>
        </p:spPr>
        <p:txBody>
          <a:bodyPr/>
          <a:lstStyle>
            <a:lvl1pPr>
              <a:defRPr/>
            </a:lvl1pPr>
          </a:lstStyle>
          <a:p>
            <a:fld id="{352417DA-5452-4111-9B63-CAC1A59E4C66}" type="slidenum">
              <a:rPr lang="en-US" altLang="en-US"/>
              <a:pPr/>
              <a:t>‹#›</a:t>
            </a:fld>
            <a:endParaRPr lang="en-US" altLang="en-US"/>
          </a:p>
        </p:txBody>
      </p:sp>
      <p:sp>
        <p:nvSpPr>
          <p:cNvPr id="6" name="Rectangle 14">
            <a:extLst>
              <a:ext uri="{FF2B5EF4-FFF2-40B4-BE49-F238E27FC236}">
                <a16:creationId xmlns:a16="http://schemas.microsoft.com/office/drawing/2014/main" id="{474B1FD8-4215-86AF-1DAD-749109763FB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78926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BAF68FFD-33AB-4E6D-1250-2F0608495B16}"/>
              </a:ext>
            </a:extLst>
          </p:cNvPr>
          <p:cNvSpPr>
            <a:spLocks noGrp="1" noChangeArrowheads="1"/>
          </p:cNvSpPr>
          <p:nvPr>
            <p:ph type="dt" sz="half" idx="10"/>
          </p:nvPr>
        </p:nvSpPr>
        <p:spPr>
          <a:ln/>
        </p:spPr>
        <p:txBody>
          <a:bodyPr/>
          <a:lstStyle>
            <a:lvl1pPr>
              <a:defRPr/>
            </a:lvl1pPr>
          </a:lstStyle>
          <a:p>
            <a:pPr>
              <a:defRPr/>
            </a:pPr>
            <a:fld id="{0AF76580-8203-4057-93F7-2DD8583D9605}" type="datetimeFigureOut">
              <a:rPr lang="en-US"/>
              <a:pPr>
                <a:defRPr/>
              </a:pPr>
              <a:t>12/29/2025</a:t>
            </a:fld>
            <a:endParaRPr lang="en-US"/>
          </a:p>
        </p:txBody>
      </p:sp>
      <p:sp>
        <p:nvSpPr>
          <p:cNvPr id="6" name="Rectangle 3">
            <a:extLst>
              <a:ext uri="{FF2B5EF4-FFF2-40B4-BE49-F238E27FC236}">
                <a16:creationId xmlns:a16="http://schemas.microsoft.com/office/drawing/2014/main" id="{3E456361-A8B3-8B99-ADB4-82030CC28D64}"/>
              </a:ext>
            </a:extLst>
          </p:cNvPr>
          <p:cNvSpPr>
            <a:spLocks noGrp="1" noChangeArrowheads="1"/>
          </p:cNvSpPr>
          <p:nvPr>
            <p:ph type="sldNum" sz="quarter" idx="11"/>
          </p:nvPr>
        </p:nvSpPr>
        <p:spPr>
          <a:ln/>
        </p:spPr>
        <p:txBody>
          <a:bodyPr/>
          <a:lstStyle>
            <a:lvl1pPr>
              <a:defRPr/>
            </a:lvl1pPr>
          </a:lstStyle>
          <a:p>
            <a:fld id="{598617D5-DE27-4CA3-BFD4-E83949EF0E87}" type="slidenum">
              <a:rPr lang="en-US" altLang="en-US"/>
              <a:pPr/>
              <a:t>‹#›</a:t>
            </a:fld>
            <a:endParaRPr lang="en-US" altLang="en-US"/>
          </a:p>
        </p:txBody>
      </p:sp>
      <p:sp>
        <p:nvSpPr>
          <p:cNvPr id="7" name="Rectangle 14">
            <a:extLst>
              <a:ext uri="{FF2B5EF4-FFF2-40B4-BE49-F238E27FC236}">
                <a16:creationId xmlns:a16="http://schemas.microsoft.com/office/drawing/2014/main" id="{D4A123A9-B206-3627-1012-FDFB946DCDF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68483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E074862-66A9-CCE9-A278-0E0BC5DE75AB}"/>
              </a:ext>
            </a:extLst>
          </p:cNvPr>
          <p:cNvSpPr>
            <a:spLocks noGrp="1" noChangeArrowheads="1"/>
          </p:cNvSpPr>
          <p:nvPr>
            <p:ph type="dt" sz="half" idx="10"/>
          </p:nvPr>
        </p:nvSpPr>
        <p:spPr>
          <a:ln/>
        </p:spPr>
        <p:txBody>
          <a:bodyPr/>
          <a:lstStyle>
            <a:lvl1pPr>
              <a:defRPr/>
            </a:lvl1pPr>
          </a:lstStyle>
          <a:p>
            <a:pPr>
              <a:defRPr/>
            </a:pPr>
            <a:fld id="{39310B4B-13C1-49F5-AFD9-C71815D48212}" type="datetimeFigureOut">
              <a:rPr lang="en-US"/>
              <a:pPr>
                <a:defRPr/>
              </a:pPr>
              <a:t>12/29/2025</a:t>
            </a:fld>
            <a:endParaRPr lang="en-US"/>
          </a:p>
        </p:txBody>
      </p:sp>
      <p:sp>
        <p:nvSpPr>
          <p:cNvPr id="5" name="Rectangle 3">
            <a:extLst>
              <a:ext uri="{FF2B5EF4-FFF2-40B4-BE49-F238E27FC236}">
                <a16:creationId xmlns:a16="http://schemas.microsoft.com/office/drawing/2014/main" id="{799E8AEC-4665-B5A7-F645-1AB8580CB94F}"/>
              </a:ext>
            </a:extLst>
          </p:cNvPr>
          <p:cNvSpPr>
            <a:spLocks noGrp="1" noChangeArrowheads="1"/>
          </p:cNvSpPr>
          <p:nvPr>
            <p:ph type="sldNum" sz="quarter" idx="11"/>
          </p:nvPr>
        </p:nvSpPr>
        <p:spPr>
          <a:ln/>
        </p:spPr>
        <p:txBody>
          <a:bodyPr/>
          <a:lstStyle>
            <a:lvl1pPr>
              <a:defRPr/>
            </a:lvl1pPr>
          </a:lstStyle>
          <a:p>
            <a:fld id="{38DC43C7-E178-4207-94F3-7555EF656F6D}" type="slidenum">
              <a:rPr lang="en-US" altLang="en-US"/>
              <a:pPr/>
              <a:t>‹#›</a:t>
            </a:fld>
            <a:endParaRPr lang="en-US" altLang="en-US"/>
          </a:p>
        </p:txBody>
      </p:sp>
      <p:sp>
        <p:nvSpPr>
          <p:cNvPr id="6" name="Rectangle 14">
            <a:extLst>
              <a:ext uri="{FF2B5EF4-FFF2-40B4-BE49-F238E27FC236}">
                <a16:creationId xmlns:a16="http://schemas.microsoft.com/office/drawing/2014/main" id="{6E363901-55B1-F9A7-6B99-0489A5A1CFB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8879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CB942C8E-4650-DF7B-3B0F-89310EDA3BDA}"/>
              </a:ext>
            </a:extLst>
          </p:cNvPr>
          <p:cNvSpPr>
            <a:spLocks noGrp="1" noChangeArrowheads="1"/>
          </p:cNvSpPr>
          <p:nvPr>
            <p:ph type="dt" sz="half" idx="10"/>
          </p:nvPr>
        </p:nvSpPr>
        <p:spPr>
          <a:ln/>
        </p:spPr>
        <p:txBody>
          <a:bodyPr/>
          <a:lstStyle>
            <a:lvl1pPr>
              <a:defRPr/>
            </a:lvl1pPr>
          </a:lstStyle>
          <a:p>
            <a:pPr>
              <a:defRPr/>
            </a:pPr>
            <a:fld id="{B3F4F865-3AE8-4731-BAF0-C6E2F237EE26}" type="datetimeFigureOut">
              <a:rPr lang="en-US"/>
              <a:pPr>
                <a:defRPr/>
              </a:pPr>
              <a:t>12/29/2025</a:t>
            </a:fld>
            <a:endParaRPr lang="en-US"/>
          </a:p>
        </p:txBody>
      </p:sp>
      <p:sp>
        <p:nvSpPr>
          <p:cNvPr id="5" name="Rectangle 3">
            <a:extLst>
              <a:ext uri="{FF2B5EF4-FFF2-40B4-BE49-F238E27FC236}">
                <a16:creationId xmlns:a16="http://schemas.microsoft.com/office/drawing/2014/main" id="{BFEFDEC4-0F50-E62B-1C67-0628EFB6D63D}"/>
              </a:ext>
            </a:extLst>
          </p:cNvPr>
          <p:cNvSpPr>
            <a:spLocks noGrp="1" noChangeArrowheads="1"/>
          </p:cNvSpPr>
          <p:nvPr>
            <p:ph type="sldNum" sz="quarter" idx="11"/>
          </p:nvPr>
        </p:nvSpPr>
        <p:spPr>
          <a:ln/>
        </p:spPr>
        <p:txBody>
          <a:bodyPr/>
          <a:lstStyle>
            <a:lvl1pPr>
              <a:defRPr/>
            </a:lvl1pPr>
          </a:lstStyle>
          <a:p>
            <a:fld id="{C010356F-722B-4202-B9D9-47B7B11561EF}" type="slidenum">
              <a:rPr lang="en-US" altLang="en-US"/>
              <a:pPr/>
              <a:t>‹#›</a:t>
            </a:fld>
            <a:endParaRPr lang="en-US" altLang="en-US"/>
          </a:p>
        </p:txBody>
      </p:sp>
      <p:sp>
        <p:nvSpPr>
          <p:cNvPr id="6" name="Rectangle 14">
            <a:extLst>
              <a:ext uri="{FF2B5EF4-FFF2-40B4-BE49-F238E27FC236}">
                <a16:creationId xmlns:a16="http://schemas.microsoft.com/office/drawing/2014/main" id="{1380A5C3-FA8A-68B3-504B-7EDB69D188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13070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94E4FE7C-D3D8-F80F-6F38-3FCE43024866}"/>
              </a:ext>
            </a:extLst>
          </p:cNvPr>
          <p:cNvSpPr>
            <a:spLocks noGrp="1" noChangeArrowheads="1"/>
          </p:cNvSpPr>
          <p:nvPr>
            <p:ph type="dt" sz="half" idx="10"/>
          </p:nvPr>
        </p:nvSpPr>
        <p:spPr>
          <a:ln/>
        </p:spPr>
        <p:txBody>
          <a:bodyPr/>
          <a:lstStyle>
            <a:lvl1pPr>
              <a:defRPr/>
            </a:lvl1pPr>
          </a:lstStyle>
          <a:p>
            <a:pPr>
              <a:defRPr/>
            </a:pPr>
            <a:fld id="{57519CA2-1C3B-49A7-AFE3-15A1B45EC024}" type="datetimeFigureOut">
              <a:rPr lang="en-US"/>
              <a:pPr>
                <a:defRPr/>
              </a:pPr>
              <a:t>12/29/2025</a:t>
            </a:fld>
            <a:endParaRPr lang="en-US"/>
          </a:p>
        </p:txBody>
      </p:sp>
      <p:sp>
        <p:nvSpPr>
          <p:cNvPr id="6" name="Rectangle 3">
            <a:extLst>
              <a:ext uri="{FF2B5EF4-FFF2-40B4-BE49-F238E27FC236}">
                <a16:creationId xmlns:a16="http://schemas.microsoft.com/office/drawing/2014/main" id="{F449F2DE-1BF4-8AC7-C63A-37A1CD12A9AC}"/>
              </a:ext>
            </a:extLst>
          </p:cNvPr>
          <p:cNvSpPr>
            <a:spLocks noGrp="1" noChangeArrowheads="1"/>
          </p:cNvSpPr>
          <p:nvPr>
            <p:ph type="sldNum" sz="quarter" idx="11"/>
          </p:nvPr>
        </p:nvSpPr>
        <p:spPr>
          <a:ln/>
        </p:spPr>
        <p:txBody>
          <a:bodyPr/>
          <a:lstStyle>
            <a:lvl1pPr>
              <a:defRPr/>
            </a:lvl1pPr>
          </a:lstStyle>
          <a:p>
            <a:fld id="{9EF41E00-E57A-4A04-8CC1-B297FA893394}" type="slidenum">
              <a:rPr lang="en-US" altLang="en-US"/>
              <a:pPr/>
              <a:t>‹#›</a:t>
            </a:fld>
            <a:endParaRPr lang="en-US" altLang="en-US"/>
          </a:p>
        </p:txBody>
      </p:sp>
      <p:sp>
        <p:nvSpPr>
          <p:cNvPr id="7" name="Rectangle 14">
            <a:extLst>
              <a:ext uri="{FF2B5EF4-FFF2-40B4-BE49-F238E27FC236}">
                <a16:creationId xmlns:a16="http://schemas.microsoft.com/office/drawing/2014/main" id="{893875F7-4DAA-3C4B-B419-7CE89CB81A2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31326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10E624AD-7937-36DE-F47C-7DCEA1BD34A3}"/>
              </a:ext>
            </a:extLst>
          </p:cNvPr>
          <p:cNvSpPr>
            <a:spLocks noGrp="1" noChangeArrowheads="1"/>
          </p:cNvSpPr>
          <p:nvPr>
            <p:ph type="dt" sz="half" idx="10"/>
          </p:nvPr>
        </p:nvSpPr>
        <p:spPr>
          <a:ln/>
        </p:spPr>
        <p:txBody>
          <a:bodyPr/>
          <a:lstStyle>
            <a:lvl1pPr>
              <a:defRPr/>
            </a:lvl1pPr>
          </a:lstStyle>
          <a:p>
            <a:pPr>
              <a:defRPr/>
            </a:pPr>
            <a:fld id="{E04B0B77-45B3-4223-869F-4D1E4744B2B9}" type="datetimeFigureOut">
              <a:rPr lang="en-US"/>
              <a:pPr>
                <a:defRPr/>
              </a:pPr>
              <a:t>12/29/2025</a:t>
            </a:fld>
            <a:endParaRPr lang="en-US"/>
          </a:p>
        </p:txBody>
      </p:sp>
      <p:sp>
        <p:nvSpPr>
          <p:cNvPr id="8" name="Rectangle 3">
            <a:extLst>
              <a:ext uri="{FF2B5EF4-FFF2-40B4-BE49-F238E27FC236}">
                <a16:creationId xmlns:a16="http://schemas.microsoft.com/office/drawing/2014/main" id="{E3244FAE-D4CE-C3CA-925C-4DF4F6CC5077}"/>
              </a:ext>
            </a:extLst>
          </p:cNvPr>
          <p:cNvSpPr>
            <a:spLocks noGrp="1" noChangeArrowheads="1"/>
          </p:cNvSpPr>
          <p:nvPr>
            <p:ph type="sldNum" sz="quarter" idx="11"/>
          </p:nvPr>
        </p:nvSpPr>
        <p:spPr>
          <a:ln/>
        </p:spPr>
        <p:txBody>
          <a:bodyPr/>
          <a:lstStyle>
            <a:lvl1pPr>
              <a:defRPr/>
            </a:lvl1pPr>
          </a:lstStyle>
          <a:p>
            <a:fld id="{FD45E17F-FA4D-4F7C-8215-97B213F4F350}" type="slidenum">
              <a:rPr lang="en-US" altLang="en-US"/>
              <a:pPr/>
              <a:t>‹#›</a:t>
            </a:fld>
            <a:endParaRPr lang="en-US" altLang="en-US"/>
          </a:p>
        </p:txBody>
      </p:sp>
      <p:sp>
        <p:nvSpPr>
          <p:cNvPr id="9" name="Rectangle 14">
            <a:extLst>
              <a:ext uri="{FF2B5EF4-FFF2-40B4-BE49-F238E27FC236}">
                <a16:creationId xmlns:a16="http://schemas.microsoft.com/office/drawing/2014/main" id="{63E1702F-60B4-1DA1-1F95-3A28BE9E28C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738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894B0B20-B5B8-4288-E9B4-D1503928427E}"/>
              </a:ext>
            </a:extLst>
          </p:cNvPr>
          <p:cNvSpPr>
            <a:spLocks noGrp="1" noChangeArrowheads="1"/>
          </p:cNvSpPr>
          <p:nvPr>
            <p:ph type="dt" sz="half" idx="10"/>
          </p:nvPr>
        </p:nvSpPr>
        <p:spPr>
          <a:ln/>
        </p:spPr>
        <p:txBody>
          <a:bodyPr/>
          <a:lstStyle>
            <a:lvl1pPr>
              <a:defRPr/>
            </a:lvl1pPr>
          </a:lstStyle>
          <a:p>
            <a:pPr>
              <a:defRPr/>
            </a:pPr>
            <a:fld id="{11E48FF2-E1A4-422D-8DB5-209D1732B442}" type="datetimeFigureOut">
              <a:rPr lang="en-US"/>
              <a:pPr>
                <a:defRPr/>
              </a:pPr>
              <a:t>12/29/2025</a:t>
            </a:fld>
            <a:endParaRPr lang="en-US"/>
          </a:p>
        </p:txBody>
      </p:sp>
      <p:sp>
        <p:nvSpPr>
          <p:cNvPr id="4" name="Rectangle 3">
            <a:extLst>
              <a:ext uri="{FF2B5EF4-FFF2-40B4-BE49-F238E27FC236}">
                <a16:creationId xmlns:a16="http://schemas.microsoft.com/office/drawing/2014/main" id="{8C9BF03E-3281-CB60-15E5-CCCAAFBB9181}"/>
              </a:ext>
            </a:extLst>
          </p:cNvPr>
          <p:cNvSpPr>
            <a:spLocks noGrp="1" noChangeArrowheads="1"/>
          </p:cNvSpPr>
          <p:nvPr>
            <p:ph type="sldNum" sz="quarter" idx="11"/>
          </p:nvPr>
        </p:nvSpPr>
        <p:spPr>
          <a:ln/>
        </p:spPr>
        <p:txBody>
          <a:bodyPr/>
          <a:lstStyle>
            <a:lvl1pPr>
              <a:defRPr/>
            </a:lvl1pPr>
          </a:lstStyle>
          <a:p>
            <a:fld id="{6FEF5C71-A5EA-4443-833C-64F5385B3CDF}" type="slidenum">
              <a:rPr lang="en-US" altLang="en-US"/>
              <a:pPr/>
              <a:t>‹#›</a:t>
            </a:fld>
            <a:endParaRPr lang="en-US" altLang="en-US"/>
          </a:p>
        </p:txBody>
      </p:sp>
      <p:sp>
        <p:nvSpPr>
          <p:cNvPr id="5" name="Rectangle 14">
            <a:extLst>
              <a:ext uri="{FF2B5EF4-FFF2-40B4-BE49-F238E27FC236}">
                <a16:creationId xmlns:a16="http://schemas.microsoft.com/office/drawing/2014/main" id="{10BAEBF2-829F-2AD4-EFDC-BE6138CA83E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85956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5F3AFEF-4F47-D79B-078F-B2CE5B711BA2}"/>
              </a:ext>
            </a:extLst>
          </p:cNvPr>
          <p:cNvSpPr>
            <a:spLocks noGrp="1" noChangeArrowheads="1"/>
          </p:cNvSpPr>
          <p:nvPr>
            <p:ph type="dt" sz="half" idx="10"/>
          </p:nvPr>
        </p:nvSpPr>
        <p:spPr>
          <a:ln/>
        </p:spPr>
        <p:txBody>
          <a:bodyPr/>
          <a:lstStyle>
            <a:lvl1pPr>
              <a:defRPr/>
            </a:lvl1pPr>
          </a:lstStyle>
          <a:p>
            <a:pPr>
              <a:defRPr/>
            </a:pPr>
            <a:fld id="{3564E72B-6D22-4219-8730-81DE478A1C8E}" type="datetimeFigureOut">
              <a:rPr lang="en-US"/>
              <a:pPr>
                <a:defRPr/>
              </a:pPr>
              <a:t>12/29/2025</a:t>
            </a:fld>
            <a:endParaRPr lang="en-US"/>
          </a:p>
        </p:txBody>
      </p:sp>
      <p:sp>
        <p:nvSpPr>
          <p:cNvPr id="3" name="Rectangle 3">
            <a:extLst>
              <a:ext uri="{FF2B5EF4-FFF2-40B4-BE49-F238E27FC236}">
                <a16:creationId xmlns:a16="http://schemas.microsoft.com/office/drawing/2014/main" id="{B04BBBB0-2337-0C77-4E84-5BA24ADF185E}"/>
              </a:ext>
            </a:extLst>
          </p:cNvPr>
          <p:cNvSpPr>
            <a:spLocks noGrp="1" noChangeArrowheads="1"/>
          </p:cNvSpPr>
          <p:nvPr>
            <p:ph type="sldNum" sz="quarter" idx="11"/>
          </p:nvPr>
        </p:nvSpPr>
        <p:spPr>
          <a:ln/>
        </p:spPr>
        <p:txBody>
          <a:bodyPr/>
          <a:lstStyle>
            <a:lvl1pPr>
              <a:defRPr/>
            </a:lvl1pPr>
          </a:lstStyle>
          <a:p>
            <a:fld id="{554F62CF-8AC9-478F-8ABB-9DCD3CEAC4C8}" type="slidenum">
              <a:rPr lang="en-US" altLang="en-US"/>
              <a:pPr/>
              <a:t>‹#›</a:t>
            </a:fld>
            <a:endParaRPr lang="en-US" altLang="en-US"/>
          </a:p>
        </p:txBody>
      </p:sp>
      <p:sp>
        <p:nvSpPr>
          <p:cNvPr id="4" name="Rectangle 14">
            <a:extLst>
              <a:ext uri="{FF2B5EF4-FFF2-40B4-BE49-F238E27FC236}">
                <a16:creationId xmlns:a16="http://schemas.microsoft.com/office/drawing/2014/main" id="{72BE60FD-2B00-9AA3-1AE8-EEB39DC0747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9107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6163C94-E4BB-31AD-EB70-5C94E7001C77}"/>
              </a:ext>
            </a:extLst>
          </p:cNvPr>
          <p:cNvSpPr>
            <a:spLocks noGrp="1" noChangeArrowheads="1"/>
          </p:cNvSpPr>
          <p:nvPr>
            <p:ph type="dt" sz="half" idx="10"/>
          </p:nvPr>
        </p:nvSpPr>
        <p:spPr>
          <a:ln/>
        </p:spPr>
        <p:txBody>
          <a:bodyPr/>
          <a:lstStyle>
            <a:lvl1pPr>
              <a:defRPr/>
            </a:lvl1pPr>
          </a:lstStyle>
          <a:p>
            <a:pPr>
              <a:defRPr/>
            </a:pPr>
            <a:fld id="{DEA966E5-BB8A-4DFE-A9EA-BDFEBC2F711B}" type="datetimeFigureOut">
              <a:rPr lang="en-US"/>
              <a:pPr>
                <a:defRPr/>
              </a:pPr>
              <a:t>12/29/2025</a:t>
            </a:fld>
            <a:endParaRPr lang="en-US"/>
          </a:p>
        </p:txBody>
      </p:sp>
      <p:sp>
        <p:nvSpPr>
          <p:cNvPr id="6" name="Rectangle 3">
            <a:extLst>
              <a:ext uri="{FF2B5EF4-FFF2-40B4-BE49-F238E27FC236}">
                <a16:creationId xmlns:a16="http://schemas.microsoft.com/office/drawing/2014/main" id="{044C07B8-4737-AE69-1F64-9E18CF7A12F3}"/>
              </a:ext>
            </a:extLst>
          </p:cNvPr>
          <p:cNvSpPr>
            <a:spLocks noGrp="1" noChangeArrowheads="1"/>
          </p:cNvSpPr>
          <p:nvPr>
            <p:ph type="sldNum" sz="quarter" idx="11"/>
          </p:nvPr>
        </p:nvSpPr>
        <p:spPr>
          <a:ln/>
        </p:spPr>
        <p:txBody>
          <a:bodyPr/>
          <a:lstStyle>
            <a:lvl1pPr>
              <a:defRPr/>
            </a:lvl1pPr>
          </a:lstStyle>
          <a:p>
            <a:fld id="{71C1D902-01CD-4B95-9640-D6118BA4A64F}" type="slidenum">
              <a:rPr lang="en-US" altLang="en-US"/>
              <a:pPr/>
              <a:t>‹#›</a:t>
            </a:fld>
            <a:endParaRPr lang="en-US" altLang="en-US"/>
          </a:p>
        </p:txBody>
      </p:sp>
      <p:sp>
        <p:nvSpPr>
          <p:cNvPr id="7" name="Rectangle 14">
            <a:extLst>
              <a:ext uri="{FF2B5EF4-FFF2-40B4-BE49-F238E27FC236}">
                <a16:creationId xmlns:a16="http://schemas.microsoft.com/office/drawing/2014/main" id="{667F15DC-9297-CC29-8B84-29A9B8FF5F6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78864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AE0E499-BFC6-5528-4A50-2B074208DD01}"/>
              </a:ext>
            </a:extLst>
          </p:cNvPr>
          <p:cNvSpPr>
            <a:spLocks noGrp="1" noChangeArrowheads="1"/>
          </p:cNvSpPr>
          <p:nvPr>
            <p:ph type="dt" sz="half" idx="10"/>
          </p:nvPr>
        </p:nvSpPr>
        <p:spPr>
          <a:ln/>
        </p:spPr>
        <p:txBody>
          <a:bodyPr/>
          <a:lstStyle>
            <a:lvl1pPr>
              <a:defRPr/>
            </a:lvl1pPr>
          </a:lstStyle>
          <a:p>
            <a:pPr>
              <a:defRPr/>
            </a:pPr>
            <a:fld id="{78ABF3BA-FE2F-4E87-88F4-39873C099D73}" type="datetimeFigureOut">
              <a:rPr lang="en-US"/>
              <a:pPr>
                <a:defRPr/>
              </a:pPr>
              <a:t>12/29/2025</a:t>
            </a:fld>
            <a:endParaRPr lang="en-US"/>
          </a:p>
        </p:txBody>
      </p:sp>
      <p:sp>
        <p:nvSpPr>
          <p:cNvPr id="6" name="Rectangle 3">
            <a:extLst>
              <a:ext uri="{FF2B5EF4-FFF2-40B4-BE49-F238E27FC236}">
                <a16:creationId xmlns:a16="http://schemas.microsoft.com/office/drawing/2014/main" id="{E08F52E5-7421-0C21-51FA-E9F99D8C7C45}"/>
              </a:ext>
            </a:extLst>
          </p:cNvPr>
          <p:cNvSpPr>
            <a:spLocks noGrp="1" noChangeArrowheads="1"/>
          </p:cNvSpPr>
          <p:nvPr>
            <p:ph type="sldNum" sz="quarter" idx="11"/>
          </p:nvPr>
        </p:nvSpPr>
        <p:spPr>
          <a:ln/>
        </p:spPr>
        <p:txBody>
          <a:bodyPr/>
          <a:lstStyle>
            <a:lvl1pPr>
              <a:defRPr/>
            </a:lvl1pPr>
          </a:lstStyle>
          <a:p>
            <a:fld id="{C5F42457-84FD-40E1-BA5C-33C3D9E2B524}" type="slidenum">
              <a:rPr lang="en-US" altLang="en-US"/>
              <a:pPr/>
              <a:t>‹#›</a:t>
            </a:fld>
            <a:endParaRPr lang="en-US" altLang="en-US"/>
          </a:p>
        </p:txBody>
      </p:sp>
      <p:sp>
        <p:nvSpPr>
          <p:cNvPr id="7" name="Rectangle 14">
            <a:extLst>
              <a:ext uri="{FF2B5EF4-FFF2-40B4-BE49-F238E27FC236}">
                <a16:creationId xmlns:a16="http://schemas.microsoft.com/office/drawing/2014/main" id="{D29AEFCB-6FBF-2719-DF69-52F5D41E40B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83957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B24FEC6-4287-A59F-1253-4A800A454664}"/>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C3DB266A-1FB3-4ECE-A60F-AAB8DD20D41F}" type="datetimeFigureOut">
              <a:rPr lang="en-US"/>
              <a:pPr>
                <a:defRPr/>
              </a:pPr>
              <a:t>12/29/2025</a:t>
            </a:fld>
            <a:endParaRPr lang="en-US"/>
          </a:p>
        </p:txBody>
      </p:sp>
      <p:sp>
        <p:nvSpPr>
          <p:cNvPr id="6147" name="Rectangle 3">
            <a:extLst>
              <a:ext uri="{FF2B5EF4-FFF2-40B4-BE49-F238E27FC236}">
                <a16:creationId xmlns:a16="http://schemas.microsoft.com/office/drawing/2014/main" id="{2D5374A8-6117-CCD9-CD49-4E19F2977CD0}"/>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23C93104-5C44-4270-A0FB-36E2115116AF}" type="slidenum">
              <a:rPr lang="en-US" altLang="en-US"/>
              <a:pPr/>
              <a:t>‹#›</a:t>
            </a:fld>
            <a:endParaRPr lang="en-US" altLang="en-US"/>
          </a:p>
        </p:txBody>
      </p:sp>
      <p:grpSp>
        <p:nvGrpSpPr>
          <p:cNvPr id="1028" name="Group 4">
            <a:extLst>
              <a:ext uri="{FF2B5EF4-FFF2-40B4-BE49-F238E27FC236}">
                <a16:creationId xmlns:a16="http://schemas.microsoft.com/office/drawing/2014/main" id="{1ED86861-D35F-8DEA-789F-A2DBBE5D3A03}"/>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B303AAA7-46C7-7600-CD7B-D034C0AFAA5D}"/>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FFBD9C26-3921-6AAF-A38D-80D857C13589}"/>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9205CC17-5704-5ADD-3323-DC14628E79F3}"/>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0846B459-3BB6-D012-B6BB-E08C6C26A657}"/>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E276ED06-9FD6-CC21-F1DC-13A3E0C52F21}"/>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18800BAF-5319-B102-A926-0247B9E7CF0B}"/>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136E891F-7D62-1019-397C-54550448ACF2}"/>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6E8B2D4E-6B55-156D-8199-5177F5A87F11}"/>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0520C35D-6974-26C0-0975-9F8E24189703}"/>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E16BA58B-1035-5927-B23B-2008ED7A5AB9}"/>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0B6FBA2A-6B83-3BB3-C1E3-19C729BAF3D4}"/>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65052-D8D9-C702-598C-AFD36B85FBD7}"/>
              </a:ext>
            </a:extLst>
          </p:cNvPr>
          <p:cNvSpPr>
            <a:spLocks noGrp="1"/>
          </p:cNvSpPr>
          <p:nvPr>
            <p:ph type="ctrTitle" sz="quarter"/>
          </p:nvPr>
        </p:nvSpPr>
        <p:spPr/>
        <p:txBody>
          <a:bodyPr/>
          <a:lstStyle/>
          <a:p>
            <a:pPr>
              <a:defRPr/>
            </a:pPr>
            <a:r>
              <a:rPr lang="en-US" sz="8800" b="0" dirty="0">
                <a:latin typeface="Verdana" panose="020B0604030504040204" pitchFamily="34" charset="0"/>
                <a:ea typeface="Verdana" panose="020B0604030504040204" pitchFamily="34" charset="0"/>
              </a:rPr>
              <a:t>Hypocrisy</a:t>
            </a:r>
          </a:p>
        </p:txBody>
      </p:sp>
      <p:sp>
        <p:nvSpPr>
          <p:cNvPr id="3" name="Subtitle 2">
            <a:extLst>
              <a:ext uri="{FF2B5EF4-FFF2-40B4-BE49-F238E27FC236}">
                <a16:creationId xmlns:a16="http://schemas.microsoft.com/office/drawing/2014/main" id="{BD32F828-7070-96EC-C7A4-29DA2790FA1A}"/>
              </a:ext>
            </a:extLst>
          </p:cNvPr>
          <p:cNvSpPr>
            <a:spLocks noGrp="1"/>
          </p:cNvSpPr>
          <p:nvPr>
            <p:ph type="subTitle" sz="quarter" idx="1"/>
          </p:nvPr>
        </p:nvSpPr>
        <p:spPr>
          <a:xfrm>
            <a:off x="342900" y="3810000"/>
            <a:ext cx="8458200" cy="2819400"/>
          </a:xfrm>
        </p:spPr>
        <p:txBody>
          <a:bodyPr/>
          <a:lstStyle/>
          <a:p>
            <a:pPr>
              <a:defRPr/>
            </a:pPr>
            <a:r>
              <a:rPr lang="en-US" sz="4800" b="1" dirty="0">
                <a:solidFill>
                  <a:srgbClr val="FF0000"/>
                </a:solidFill>
                <a:latin typeface="Verdana" panose="020B0604030504040204" pitchFamily="34" charset="0"/>
                <a:ea typeface="Verdana" panose="020B0604030504040204" pitchFamily="34" charset="0"/>
              </a:rPr>
              <a:t>1 Peter 2:1-2</a:t>
            </a:r>
          </a:p>
          <a:p>
            <a:pPr>
              <a:defRPr/>
            </a:pPr>
            <a:endParaRPr lang="en-US" sz="2400" dirty="0">
              <a:latin typeface="Verdana" panose="020B0604030504040204" pitchFamily="34" charset="0"/>
              <a:ea typeface="Verdana" panose="020B0604030504040204" pitchFamily="34" charset="0"/>
            </a:endParaRPr>
          </a:p>
          <a:p>
            <a:pPr>
              <a:defRPr/>
            </a:pPr>
            <a:endParaRPr lang="en-US" sz="2400" dirty="0">
              <a:latin typeface="Verdana" panose="020B0604030504040204" pitchFamily="34" charset="0"/>
              <a:ea typeface="Verdana" panose="020B0604030504040204" pitchFamily="34" charset="0"/>
            </a:endParaRPr>
          </a:p>
          <a:p>
            <a:pPr>
              <a:defRPr/>
            </a:pPr>
            <a:endParaRPr lang="en-US" sz="2400" dirty="0">
              <a:latin typeface="Verdana" panose="020B0604030504040204" pitchFamily="34" charset="0"/>
              <a:ea typeface="Verdana" panose="020B0604030504040204" pitchFamily="34" charset="0"/>
            </a:endParaRPr>
          </a:p>
          <a:p>
            <a:pPr>
              <a:defRPr/>
            </a:pPr>
            <a:r>
              <a:rPr lang="en-US" sz="2400" dirty="0">
                <a:latin typeface="Verdana" panose="020B0604030504040204" pitchFamily="34" charset="0"/>
                <a:ea typeface="Verdana" panose="020B0604030504040204" pitchFamily="34" charset="0"/>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91B97D-7C24-D6FD-6B2E-FE8D3F3D62E5}"/>
              </a:ext>
            </a:extLst>
          </p:cNvPr>
          <p:cNvSpPr>
            <a:spLocks noGrp="1"/>
          </p:cNvSpPr>
          <p:nvPr>
            <p:ph idx="1"/>
          </p:nvPr>
        </p:nvSpPr>
        <p:spPr>
          <a:xfrm>
            <a:off x="228600" y="869987"/>
            <a:ext cx="8686800" cy="5846860"/>
          </a:xfrm>
        </p:spPr>
        <p:txBody>
          <a:bodyPr>
            <a:normAutofit/>
          </a:bodyPr>
          <a:lstStyle/>
          <a:p>
            <a:pPr>
              <a:defRPr/>
            </a:pPr>
            <a:r>
              <a:rPr lang="en-US" sz="2800" dirty="0">
                <a:latin typeface="Verdana" panose="020B0604030504040204" pitchFamily="34" charset="0"/>
                <a:ea typeface="Verdana" panose="020B0604030504040204" pitchFamily="34" charset="0"/>
              </a:rPr>
              <a:t>One can be a hypocrite by judging others by a standard he doesn’t apply to himself. </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“Therefore you have no excuse, everyone of you who passes judgment, for in that which you judge another, you condemn yourself; for you who judge practice the same things. And we know that the judgment of God rightly falls upon those who practice such things. But do you suppose this, O man, when you pass judgment on those who practice such things and do the same yourself, that you will escape the judgment of God?”</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(Romans 2:1-3) </a:t>
            </a:r>
          </a:p>
        </p:txBody>
      </p:sp>
      <p:sp>
        <p:nvSpPr>
          <p:cNvPr id="2" name="Title 1">
            <a:extLst>
              <a:ext uri="{FF2B5EF4-FFF2-40B4-BE49-F238E27FC236}">
                <a16:creationId xmlns:a16="http://schemas.microsoft.com/office/drawing/2014/main" id="{B1CA5AC6-E3CC-EB53-DAAC-1D87FB19E25A}"/>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4D832-F880-6033-3D01-AABE550213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28000E-BE1D-F41E-1E2C-F415501E61DB}"/>
              </a:ext>
            </a:extLst>
          </p:cNvPr>
          <p:cNvSpPr>
            <a:spLocks noGrp="1"/>
          </p:cNvSpPr>
          <p:nvPr>
            <p:ph idx="1"/>
          </p:nvPr>
        </p:nvSpPr>
        <p:spPr>
          <a:xfrm>
            <a:off x="228600" y="869987"/>
            <a:ext cx="8686800" cy="5846860"/>
          </a:xfrm>
        </p:spPr>
        <p:txBody>
          <a:bodyPr>
            <a:normAutofit/>
          </a:bodyPr>
          <a:lstStyle/>
          <a:p>
            <a:pPr>
              <a:defRPr/>
            </a:pPr>
            <a:r>
              <a:rPr lang="en-US" sz="2800" dirty="0">
                <a:latin typeface="Verdana" panose="020B0604030504040204" pitchFamily="34" charset="0"/>
                <a:ea typeface="Verdana" panose="020B0604030504040204" pitchFamily="34" charset="0"/>
              </a:rPr>
              <a:t>One can be a hypocrite by judging others by a standard he doesn’t apply to himself. </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 you, therefore, who teach another, do you not teach yourself? You who preach that one shall not steal, do you steal? You who say that one should not commit adultery, do you commit adultery? You who abhor idols, do you rob temples? You who boast in the Law, through your breaking the Law, do you dishonor God? For ‘</a:t>
            </a:r>
            <a:r>
              <a:rPr lang="en-US" sz="2400" i="1" cap="small" dirty="0">
                <a:latin typeface="Verdana" panose="020B0604030504040204" pitchFamily="34" charset="0"/>
                <a:ea typeface="Verdana" panose="020B0604030504040204" pitchFamily="34" charset="0"/>
              </a:rPr>
              <a:t>the name of God is blasphemed among the Gentiles because of you</a:t>
            </a:r>
            <a:r>
              <a:rPr lang="en-US" sz="2400" i="1" dirty="0">
                <a:latin typeface="Verdana" panose="020B0604030504040204" pitchFamily="34" charset="0"/>
                <a:ea typeface="Verdana" panose="020B0604030504040204" pitchFamily="34" charset="0"/>
              </a:rPr>
              <a:t>,’ just as it is written.”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(Romans 2:21-24) </a:t>
            </a:r>
          </a:p>
        </p:txBody>
      </p:sp>
      <p:sp>
        <p:nvSpPr>
          <p:cNvPr id="2" name="Title 1">
            <a:extLst>
              <a:ext uri="{FF2B5EF4-FFF2-40B4-BE49-F238E27FC236}">
                <a16:creationId xmlns:a16="http://schemas.microsoft.com/office/drawing/2014/main" id="{2B62DEF6-F5E4-1AC0-62E8-C5716684748B}"/>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378827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B7BC56-7C16-7846-C1D6-DCA6580085B8}"/>
              </a:ext>
            </a:extLst>
          </p:cNvPr>
          <p:cNvSpPr>
            <a:spLocks noGrp="1"/>
          </p:cNvSpPr>
          <p:nvPr>
            <p:ph idx="1"/>
          </p:nvPr>
        </p:nvSpPr>
        <p:spPr>
          <a:xfrm>
            <a:off x="228600" y="858740"/>
            <a:ext cx="8686800" cy="5923060"/>
          </a:xfrm>
        </p:spPr>
        <p:txBody>
          <a:bodyPr/>
          <a:lstStyle/>
          <a:p>
            <a:pPr>
              <a:defRPr/>
            </a:pPr>
            <a:r>
              <a:rPr lang="en-US" sz="2800" dirty="0">
                <a:latin typeface="Verdana" panose="020B0604030504040204" pitchFamily="34" charset="0"/>
                <a:ea typeface="Verdana" panose="020B0604030504040204" pitchFamily="34" charset="0"/>
              </a:rPr>
              <a:t>One can be a hypocrite by following false teaching while claiming to be religious.</a:t>
            </a:r>
          </a:p>
          <a:p>
            <a:pPr marL="0" indent="0" algn="ctr">
              <a:buNone/>
              <a:defRPr/>
            </a:pPr>
            <a:r>
              <a:rPr lang="en-US" sz="2800" dirty="0">
                <a:latin typeface="Verdana" panose="020B0604030504040204" pitchFamily="34" charset="0"/>
                <a:ea typeface="Verdana" panose="020B0604030504040204" pitchFamily="34" charset="0"/>
              </a:rPr>
              <a:t>“</a:t>
            </a:r>
            <a:r>
              <a:rPr lang="en-US" sz="2800" i="1" dirty="0">
                <a:latin typeface="Verdana" panose="020B0604030504040204" pitchFamily="34" charset="0"/>
                <a:ea typeface="Verdana" panose="020B0604030504040204" pitchFamily="34" charset="0"/>
              </a:rPr>
              <a:t>You </a:t>
            </a:r>
            <a:r>
              <a:rPr lang="en-US" sz="2800" b="1" i="1" dirty="0">
                <a:latin typeface="Verdana" panose="020B0604030504040204" pitchFamily="34" charset="0"/>
                <a:ea typeface="Verdana" panose="020B0604030504040204" pitchFamily="34" charset="0"/>
              </a:rPr>
              <a:t>hypocrites</a:t>
            </a:r>
            <a:r>
              <a:rPr lang="en-US" sz="2800" i="1" dirty="0">
                <a:latin typeface="Verdana" panose="020B0604030504040204" pitchFamily="34" charset="0"/>
                <a:ea typeface="Verdana" panose="020B0604030504040204" pitchFamily="34" charset="0"/>
              </a:rPr>
              <a:t>, rightly did Isaiah prophesy of you: ‘</a:t>
            </a:r>
            <a:r>
              <a:rPr lang="en-US" sz="2800" i="1" cap="small" dirty="0">
                <a:latin typeface="Verdana" panose="020B0604030504040204" pitchFamily="34" charset="0"/>
                <a:ea typeface="Verdana" panose="020B0604030504040204" pitchFamily="34" charset="0"/>
              </a:rPr>
              <a:t>This people honors Me with their lips, but their heart is far away from Me. ‘But in vain do they worship Me, teaching as doctrines the precepts of men</a:t>
            </a:r>
            <a:r>
              <a:rPr lang="en-US" sz="2800" i="1"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(Matthew 15:7-9)</a:t>
            </a:r>
          </a:p>
          <a:p>
            <a:pPr marL="0" indent="0" algn="ctr">
              <a:buNone/>
              <a:defRPr/>
            </a:pPr>
            <a:endParaRPr lang="en-US" sz="28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a:t>
            </a:r>
            <a:r>
              <a:rPr lang="en-US" sz="2800" b="1" i="1" dirty="0">
                <a:latin typeface="Verdana" panose="020B0604030504040204" pitchFamily="34" charset="0"/>
                <a:ea typeface="Verdana" panose="020B0604030504040204" pitchFamily="34" charset="0"/>
              </a:rPr>
              <a:t>See to it that no one takes you captive </a:t>
            </a:r>
            <a:r>
              <a:rPr lang="en-US" sz="2800" i="1" dirty="0">
                <a:latin typeface="Verdana" panose="020B0604030504040204" pitchFamily="34" charset="0"/>
                <a:ea typeface="Verdana" panose="020B0604030504040204" pitchFamily="34" charset="0"/>
              </a:rPr>
              <a:t>through philosophy and empty deception, according to the tradition of men, according to the elementary principles of the world, rather than according to Christ.”</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(Colossians 2:8)</a:t>
            </a:r>
          </a:p>
        </p:txBody>
      </p:sp>
      <p:sp>
        <p:nvSpPr>
          <p:cNvPr id="2" name="Title 1">
            <a:extLst>
              <a:ext uri="{FF2B5EF4-FFF2-40B4-BE49-F238E27FC236}">
                <a16:creationId xmlns:a16="http://schemas.microsoft.com/office/drawing/2014/main" id="{A044C20A-06BD-969D-0EAC-41C575CC21D2}"/>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DBB37-24CF-7A40-5DA0-BCEF15D80E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DDCC3A-BE33-7429-9232-8AA7DEF1C844}"/>
              </a:ext>
            </a:extLst>
          </p:cNvPr>
          <p:cNvSpPr>
            <a:spLocks noGrp="1"/>
          </p:cNvSpPr>
          <p:nvPr>
            <p:ph idx="1"/>
          </p:nvPr>
        </p:nvSpPr>
        <p:spPr>
          <a:xfrm>
            <a:off x="228600" y="858740"/>
            <a:ext cx="8686800" cy="5923060"/>
          </a:xfrm>
        </p:spPr>
        <p:txBody>
          <a:bodyPr/>
          <a:lstStyle/>
          <a:p>
            <a:pPr>
              <a:defRPr/>
            </a:pPr>
            <a:r>
              <a:rPr lang="en-US" sz="2800" dirty="0">
                <a:latin typeface="Verdana" panose="020B0604030504040204" pitchFamily="34" charset="0"/>
                <a:ea typeface="Verdana" panose="020B0604030504040204" pitchFamily="34" charset="0"/>
              </a:rPr>
              <a:t>One can be a hypocrite by following false teaching while claiming to be religious.</a:t>
            </a:r>
          </a:p>
          <a:p>
            <a:pPr marL="0" indent="0" algn="ctr">
              <a:buNone/>
              <a:defRPr/>
            </a:pPr>
            <a:r>
              <a:rPr lang="en-US" sz="2800" dirty="0">
                <a:latin typeface="Verdana" panose="020B0604030504040204" pitchFamily="34" charset="0"/>
                <a:ea typeface="Verdana" panose="020B0604030504040204" pitchFamily="34" charset="0"/>
              </a:rPr>
              <a:t>“</a:t>
            </a:r>
            <a:r>
              <a:rPr lang="en-US" sz="2800" i="1" dirty="0">
                <a:latin typeface="Verdana" panose="020B0604030504040204" pitchFamily="34" charset="0"/>
                <a:ea typeface="Verdana" panose="020B0604030504040204" pitchFamily="34" charset="0"/>
              </a:rPr>
              <a:t>There is one body and one Spirit, just as also you were called in one hope of your calling; one Lord, one faith, one baptism, one God and Father of all who is over all and through all and in all.” </a:t>
            </a:r>
            <a:r>
              <a:rPr lang="en-US" sz="2800" b="1" dirty="0">
                <a:solidFill>
                  <a:srgbClr val="FF0000"/>
                </a:solidFill>
                <a:latin typeface="Verdana" panose="020B0604030504040204" pitchFamily="34" charset="0"/>
                <a:ea typeface="Verdana" panose="020B0604030504040204" pitchFamily="34" charset="0"/>
              </a:rPr>
              <a:t>(Ephesians 4:4-6)</a:t>
            </a:r>
          </a:p>
          <a:p>
            <a:pPr marL="0" indent="0" algn="ctr">
              <a:buNone/>
              <a:defRPr/>
            </a:pPr>
            <a:r>
              <a:rPr lang="en-US" sz="2800" i="1" dirty="0">
                <a:latin typeface="Verdana" panose="020B0604030504040204" pitchFamily="34" charset="0"/>
                <a:ea typeface="Verdana" panose="020B0604030504040204" pitchFamily="34" charset="0"/>
              </a:rPr>
              <a:t>“… as also in all his letters, speaking in them of these things, in which are some things hard to understand, which the untaught and unstable distort, as they do also the rest of the Scriptures, to their own destruction.”</a:t>
            </a:r>
            <a:br>
              <a:rPr lang="en-US" sz="2800" dirty="0">
                <a:latin typeface="Verdana" panose="020B0604030504040204" pitchFamily="34" charset="0"/>
                <a:ea typeface="Verdana" panose="020B0604030504040204" pitchFamily="34" charset="0"/>
              </a:rPr>
            </a:br>
            <a:r>
              <a:rPr lang="en-US" sz="2800" b="1" dirty="0">
                <a:solidFill>
                  <a:srgbClr val="FF0000"/>
                </a:solidFill>
                <a:latin typeface="Verdana" panose="020B0604030504040204" pitchFamily="34" charset="0"/>
                <a:ea typeface="Verdana" panose="020B0604030504040204" pitchFamily="34" charset="0"/>
              </a:rPr>
              <a:t>(2 Peter 3:16)</a:t>
            </a:r>
          </a:p>
        </p:txBody>
      </p:sp>
      <p:sp>
        <p:nvSpPr>
          <p:cNvPr id="2" name="Title 1">
            <a:extLst>
              <a:ext uri="{FF2B5EF4-FFF2-40B4-BE49-F238E27FC236}">
                <a16:creationId xmlns:a16="http://schemas.microsoft.com/office/drawing/2014/main" id="{4E91976B-C60E-6F86-7656-7DE3A78D7CB3}"/>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251401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62585-0F7F-7777-3D44-F5FC75F3769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539D07-3E69-A3AC-3133-D66E106E8494}"/>
              </a:ext>
            </a:extLst>
          </p:cNvPr>
          <p:cNvSpPr>
            <a:spLocks noGrp="1"/>
          </p:cNvSpPr>
          <p:nvPr>
            <p:ph idx="1"/>
          </p:nvPr>
        </p:nvSpPr>
        <p:spPr>
          <a:xfrm>
            <a:off x="228600" y="858740"/>
            <a:ext cx="8686800" cy="5923060"/>
          </a:xfrm>
        </p:spPr>
        <p:txBody>
          <a:bodyPr/>
          <a:lstStyle/>
          <a:p>
            <a:pPr>
              <a:defRPr/>
            </a:pPr>
            <a:r>
              <a:rPr lang="en-US" sz="2800" dirty="0">
                <a:latin typeface="Verdana" panose="020B0604030504040204" pitchFamily="34" charset="0"/>
                <a:ea typeface="Verdana" panose="020B0604030504040204" pitchFamily="34" charset="0"/>
              </a:rPr>
              <a:t>One can be a hypocrite when he follows a distorted gospel contrary to the truth.</a:t>
            </a:r>
          </a:p>
          <a:p>
            <a:pPr marL="0" indent="0" algn="ctr">
              <a:buNone/>
              <a:defRPr/>
            </a:pPr>
            <a:r>
              <a:rPr lang="en-US" sz="2400" dirty="0">
                <a:latin typeface="Verdana" panose="020B0604030504040204" pitchFamily="34" charset="0"/>
                <a:ea typeface="Verdana" panose="020B0604030504040204" pitchFamily="34" charset="0"/>
              </a:rPr>
              <a:t>“</a:t>
            </a:r>
            <a:r>
              <a:rPr lang="en-US" sz="2400" i="1" dirty="0">
                <a:latin typeface="Verdana" panose="020B0604030504040204" pitchFamily="34" charset="0"/>
                <a:ea typeface="Verdana" panose="020B0604030504040204" pitchFamily="34" charset="0"/>
              </a:rPr>
              <a:t>I am amazed that you are so quickly deserting Him who called you by the grace of Christ, for a different gospel; which is really not another; only there are some who are disturbing you and want to distort the gospel of Christ. But even if we, or an angel from heaven, should preach to you a gospel contrary to what we have preached to you, he is to be accursed! As we have said before, so I say again now, if any man is preaching to you a gospel contrary to what you received, he is to be accursed! For am I now seeking the favor of men, or of God? Or am I striving to please men? If I were still trying to please men, I would not be a bond-servant of Christ.” </a:t>
            </a:r>
            <a:r>
              <a:rPr lang="en-US" sz="2400" b="1" dirty="0">
                <a:solidFill>
                  <a:srgbClr val="FF0000"/>
                </a:solidFill>
                <a:latin typeface="Verdana" panose="020B0604030504040204" pitchFamily="34" charset="0"/>
                <a:ea typeface="Verdana" panose="020B0604030504040204" pitchFamily="34" charset="0"/>
              </a:rPr>
              <a:t>(Galatians 1:6-10)</a:t>
            </a:r>
          </a:p>
        </p:txBody>
      </p:sp>
      <p:sp>
        <p:nvSpPr>
          <p:cNvPr id="2" name="Title 1">
            <a:extLst>
              <a:ext uri="{FF2B5EF4-FFF2-40B4-BE49-F238E27FC236}">
                <a16:creationId xmlns:a16="http://schemas.microsoft.com/office/drawing/2014/main" id="{57EC003E-C416-B34B-AAAF-EBFD465BD328}"/>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2386432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342F2-B8EA-2361-06CC-CC2E88CDFC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C0FC6C-F904-1015-3356-3CAC1B61ED3D}"/>
              </a:ext>
            </a:extLst>
          </p:cNvPr>
          <p:cNvSpPr>
            <a:spLocks noGrp="1"/>
          </p:cNvSpPr>
          <p:nvPr>
            <p:ph idx="1"/>
          </p:nvPr>
        </p:nvSpPr>
        <p:spPr>
          <a:xfrm>
            <a:off x="228600" y="858740"/>
            <a:ext cx="8686800" cy="5846860"/>
          </a:xfrm>
        </p:spPr>
        <p:txBody>
          <a:bodyPr/>
          <a:lstStyle/>
          <a:p>
            <a:pPr>
              <a:defRPr/>
            </a:pPr>
            <a:r>
              <a:rPr lang="en-US" sz="2800" dirty="0">
                <a:latin typeface="Verdana" panose="020B0604030504040204" pitchFamily="34" charset="0"/>
                <a:ea typeface="Verdana" panose="020B0604030504040204" pitchFamily="34" charset="0"/>
              </a:rPr>
              <a:t>One can be a hypocrite when he asks questions deceitfully.</a:t>
            </a:r>
          </a:p>
          <a:p>
            <a:pPr marL="0" indent="0" algn="ctr">
              <a:buNone/>
              <a:defRPr/>
            </a:pPr>
            <a:r>
              <a:rPr lang="en-US" sz="2300" i="1" dirty="0">
                <a:latin typeface="Verdana" panose="020B0604030504040204" pitchFamily="34" charset="0"/>
                <a:ea typeface="Verdana" panose="020B0604030504040204" pitchFamily="34" charset="0"/>
              </a:rPr>
              <a:t>“Then the Pharisees went and plotted together how they might trap Him in what He said. And they sent their disciples to Him, along with the Herodians, saying, ‘Teacher, we know that You are truthful and teach the way of God in truth, and defer to no one; for You are not partial to any. Tell us then, what do You think? Is it lawful to give a poll-tax to Caesar, or not?’ But Jesus perceived their malice, and said, ‘Why are you testing Me, you </a:t>
            </a:r>
            <a:r>
              <a:rPr lang="en-US" sz="2300" b="1" i="1" dirty="0">
                <a:latin typeface="Verdana" panose="020B0604030504040204" pitchFamily="34" charset="0"/>
                <a:ea typeface="Verdana" panose="020B0604030504040204" pitchFamily="34" charset="0"/>
              </a:rPr>
              <a:t>hypocrites</a:t>
            </a:r>
            <a:r>
              <a:rPr lang="en-US" sz="2300" i="1" dirty="0">
                <a:latin typeface="Verdana" panose="020B0604030504040204" pitchFamily="34" charset="0"/>
                <a:ea typeface="Verdana" panose="020B0604030504040204" pitchFamily="34" charset="0"/>
              </a:rPr>
              <a:t>? Show Me the coin used for the poll-tax.’ And they brought Him a denarius. And He said to them, ‘Whose likeness and inscription is this?’ They said to Him, ‘Caesar’s.’ Then He said to them, ‘Then render to Caesar the things that are Caesar’s; and to God the things that are God’s.’” </a:t>
            </a:r>
            <a:r>
              <a:rPr lang="en-US" sz="2300" b="1" dirty="0">
                <a:solidFill>
                  <a:srgbClr val="FF0000"/>
                </a:solidFill>
                <a:latin typeface="Verdana" panose="020B0604030504040204" pitchFamily="34" charset="0"/>
                <a:ea typeface="Verdana" panose="020B0604030504040204" pitchFamily="34" charset="0"/>
              </a:rPr>
              <a:t>(Matthew 22:15-21)</a:t>
            </a:r>
          </a:p>
        </p:txBody>
      </p:sp>
      <p:sp>
        <p:nvSpPr>
          <p:cNvPr id="2" name="Title 1">
            <a:extLst>
              <a:ext uri="{FF2B5EF4-FFF2-40B4-BE49-F238E27FC236}">
                <a16:creationId xmlns:a16="http://schemas.microsoft.com/office/drawing/2014/main" id="{AF32A550-F6A9-B172-B451-B1305B00C9CB}"/>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389143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9DC02-409E-DB28-9447-44A14F8779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C8D7E5-9E1A-6A76-B800-F0E17CFD2FF4}"/>
              </a:ext>
            </a:extLst>
          </p:cNvPr>
          <p:cNvSpPr>
            <a:spLocks noGrp="1"/>
          </p:cNvSpPr>
          <p:nvPr>
            <p:ph idx="1"/>
          </p:nvPr>
        </p:nvSpPr>
        <p:spPr>
          <a:xfrm>
            <a:off x="228600" y="858740"/>
            <a:ext cx="8686800" cy="5846860"/>
          </a:xfrm>
        </p:spPr>
        <p:txBody>
          <a:bodyPr/>
          <a:lstStyle/>
          <a:p>
            <a:pPr>
              <a:defRPr/>
            </a:pPr>
            <a:r>
              <a:rPr lang="en-US" sz="2800" dirty="0">
                <a:latin typeface="Verdana" panose="020B0604030504040204" pitchFamily="34" charset="0"/>
                <a:ea typeface="Verdana" panose="020B0604030504040204" pitchFamily="34" charset="0"/>
              </a:rPr>
              <a:t>One can be a hypocrite by impure thoughts and intentions.</a:t>
            </a:r>
          </a:p>
          <a:p>
            <a:pPr marL="0" indent="0" algn="ctr">
              <a:buNone/>
              <a:defRPr/>
            </a:pPr>
            <a:r>
              <a:rPr lang="en-US" sz="2400" i="1" dirty="0">
                <a:latin typeface="Verdana" panose="020B0604030504040204" pitchFamily="34" charset="0"/>
                <a:ea typeface="Verdana" panose="020B0604030504040204" pitchFamily="34" charset="0"/>
              </a:rPr>
              <a:t>“For the word of God is living and active and sharper than any two-edged sword, and piercing as far as the division of soul and spirit, of both joints and marrow, and able to judge the thoughts and intentions of the heart.” </a:t>
            </a:r>
            <a:r>
              <a:rPr lang="en-US" sz="2400" b="1" dirty="0">
                <a:solidFill>
                  <a:srgbClr val="FF0000"/>
                </a:solidFill>
                <a:latin typeface="Verdana" panose="020B0604030504040204" pitchFamily="34" charset="0"/>
                <a:ea typeface="Verdana" panose="020B0604030504040204" pitchFamily="34" charset="0"/>
              </a:rPr>
              <a:t>(Hebrews 4:12)</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“Therefore do not go on passing judgment before the time, but wait until the Lord comes who will both bring to light the things hidden in the darkness and disclose the motives of men’s hearts; and then each man’s praise will come to him from God.”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Corinthians 4:5)</a:t>
            </a:r>
          </a:p>
        </p:txBody>
      </p:sp>
      <p:sp>
        <p:nvSpPr>
          <p:cNvPr id="2" name="Title 1">
            <a:extLst>
              <a:ext uri="{FF2B5EF4-FFF2-40B4-BE49-F238E27FC236}">
                <a16:creationId xmlns:a16="http://schemas.microsoft.com/office/drawing/2014/main" id="{0F943AFA-8CB2-E7B4-C094-51E75A527039}"/>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356968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65F0A6-9970-0C49-F6CA-C1E87BFA4929}"/>
              </a:ext>
            </a:extLst>
          </p:cNvPr>
          <p:cNvSpPr>
            <a:spLocks noGrp="1"/>
          </p:cNvSpPr>
          <p:nvPr>
            <p:ph idx="1"/>
          </p:nvPr>
        </p:nvSpPr>
        <p:spPr>
          <a:xfrm>
            <a:off x="152400" y="847685"/>
            <a:ext cx="8915400" cy="5950938"/>
          </a:xfrm>
        </p:spPr>
        <p:txBody>
          <a:bodyPr/>
          <a:lstStyle/>
          <a:p>
            <a:pPr>
              <a:defRPr/>
            </a:pPr>
            <a:r>
              <a:rPr lang="en-US" sz="3000" dirty="0">
                <a:latin typeface="Verdana" panose="020B0604030504040204" pitchFamily="34" charset="0"/>
                <a:ea typeface="Verdana" panose="020B0604030504040204" pitchFamily="34" charset="0"/>
              </a:rPr>
              <a:t>One can be a hypocrite when he converts others to a sect instead of God.</a:t>
            </a:r>
          </a:p>
          <a:p>
            <a:pPr marL="0" indent="0" algn="ctr">
              <a:buNone/>
              <a:defRPr/>
            </a:pPr>
            <a:r>
              <a:rPr lang="en-US" sz="2400" i="1" dirty="0">
                <a:latin typeface="Verdana" panose="020B0604030504040204" pitchFamily="34" charset="0"/>
                <a:ea typeface="Verdana" panose="020B0604030504040204" pitchFamily="34" charset="0"/>
              </a:rPr>
              <a:t>“Woe to you, scribes and Pharisees, hypocrites, because you travel around on sea and land to make one proselyte; and when he becomes one, you make him twice as much a son of hell as yourselves.”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(Matthew 23:15)</a:t>
            </a:r>
          </a:p>
          <a:p>
            <a:pPr>
              <a:defRPr/>
            </a:pPr>
            <a:r>
              <a:rPr lang="en-US" sz="2800" dirty="0">
                <a:latin typeface="Verdana" panose="020B0604030504040204" pitchFamily="34" charset="0"/>
                <a:ea typeface="Verdana" panose="020B0604030504040204" pitchFamily="34" charset="0"/>
              </a:rPr>
              <a:t>Some “Christians” are not converted to Christ.</a:t>
            </a:r>
          </a:p>
          <a:p>
            <a:pPr marL="0" indent="0" algn="ctr">
              <a:buNone/>
              <a:defRPr/>
            </a:pPr>
            <a:r>
              <a:rPr lang="en-US" sz="2400" i="1" dirty="0">
                <a:latin typeface="Verdana" panose="020B0604030504040204" pitchFamily="34" charset="0"/>
                <a:ea typeface="Verdana" panose="020B0604030504040204" pitchFamily="34" charset="0"/>
              </a:rPr>
              <a:t>“Now I mean this, that each one of you is saying, ‘I am of Paul,’ and ‘I of Apollos,’ and ‘I of Cephas,’ and ‘I of Christ.’ Has Christ been divided? Paul was not crucified for you, was he? Or were you baptized in the name of Paul?”</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(1 Corinthians 1:12-13)</a:t>
            </a:r>
          </a:p>
        </p:txBody>
      </p:sp>
      <p:sp>
        <p:nvSpPr>
          <p:cNvPr id="2" name="Title 1">
            <a:extLst>
              <a:ext uri="{FF2B5EF4-FFF2-40B4-BE49-F238E27FC236}">
                <a16:creationId xmlns:a16="http://schemas.microsoft.com/office/drawing/2014/main" id="{A70B9269-D003-94DC-BA5A-268D0A995101}"/>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C4E0B-6FD7-BAF4-0A08-5D303C21E4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71EABA-916D-3CED-9A39-0550FFCBAD34}"/>
              </a:ext>
            </a:extLst>
          </p:cNvPr>
          <p:cNvSpPr>
            <a:spLocks noGrp="1"/>
          </p:cNvSpPr>
          <p:nvPr>
            <p:ph idx="1"/>
          </p:nvPr>
        </p:nvSpPr>
        <p:spPr>
          <a:xfrm>
            <a:off x="152400" y="847685"/>
            <a:ext cx="8915400" cy="5950938"/>
          </a:xfrm>
        </p:spPr>
        <p:txBody>
          <a:bodyPr/>
          <a:lstStyle/>
          <a:p>
            <a:pPr>
              <a:defRPr/>
            </a:pPr>
            <a:r>
              <a:rPr lang="en-US" sz="3000" dirty="0">
                <a:latin typeface="Verdana" panose="020B0604030504040204" pitchFamily="34" charset="0"/>
                <a:ea typeface="Verdana" panose="020B0604030504040204" pitchFamily="34" charset="0"/>
              </a:rPr>
              <a:t>One can be a hypocrite by falsely claiming to follow Christ.</a:t>
            </a:r>
          </a:p>
          <a:p>
            <a:pPr marL="0" indent="0" algn="ctr">
              <a:buNone/>
              <a:defRPr/>
            </a:pPr>
            <a:r>
              <a:rPr lang="en-US" sz="2400" i="1" dirty="0">
                <a:latin typeface="Verdana" panose="020B0604030504040204" pitchFamily="34" charset="0"/>
                <a:ea typeface="Verdana" panose="020B0604030504040204" pitchFamily="34" charset="0"/>
              </a:rPr>
              <a:t>“Not everyone who says to Me, ‘Lord, Lord,’ will enter the kingdom of heaven, but he who does the will of My Father who is in heaven will enter. Many will say to Me on that day, ‘Lord, Lord, did we not prophesy in Your name, and in Your name cast out demons, and in Your name perform many miracles?’ And then I will declare to them, ‘I never knew you; depart from Me, you who practice lawlessness.’” </a:t>
            </a:r>
            <a:r>
              <a:rPr lang="en-US" sz="2400" b="1" dirty="0">
                <a:solidFill>
                  <a:srgbClr val="FF0000"/>
                </a:solidFill>
                <a:latin typeface="Verdana" panose="020B0604030504040204" pitchFamily="34" charset="0"/>
                <a:ea typeface="Verdana" panose="020B0604030504040204" pitchFamily="34" charset="0"/>
              </a:rPr>
              <a:t>(Matthew 7:21-23)</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“Why do you call Me, ‘Lord, Lord,’ and do not do what I say?”</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(Luke 6:46)</a:t>
            </a:r>
          </a:p>
        </p:txBody>
      </p:sp>
      <p:sp>
        <p:nvSpPr>
          <p:cNvPr id="2" name="Title 1">
            <a:extLst>
              <a:ext uri="{FF2B5EF4-FFF2-40B4-BE49-F238E27FC236}">
                <a16:creationId xmlns:a16="http://schemas.microsoft.com/office/drawing/2014/main" id="{BC9E06D0-7FB2-4D9A-AC18-7B21D71CA618}"/>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186817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377F7-5EB2-347F-C981-4510E896F05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DB3EB-7F2D-A806-2E31-8FF4EA241F7A}"/>
              </a:ext>
            </a:extLst>
          </p:cNvPr>
          <p:cNvSpPr>
            <a:spLocks noGrp="1"/>
          </p:cNvSpPr>
          <p:nvPr>
            <p:ph idx="1"/>
          </p:nvPr>
        </p:nvSpPr>
        <p:spPr>
          <a:xfrm>
            <a:off x="152400" y="847685"/>
            <a:ext cx="8915400" cy="5950938"/>
          </a:xfrm>
        </p:spPr>
        <p:txBody>
          <a:bodyPr/>
          <a:lstStyle/>
          <a:p>
            <a:pPr>
              <a:defRPr/>
            </a:pPr>
            <a:r>
              <a:rPr lang="en-US" sz="3000" dirty="0">
                <a:latin typeface="Verdana" panose="020B0604030504040204" pitchFamily="34" charset="0"/>
                <a:ea typeface="Verdana" panose="020B0604030504040204" pitchFamily="34" charset="0"/>
              </a:rPr>
              <a:t>One can be a hypocrite by falsely claiming to follow Christ.</a:t>
            </a:r>
          </a:p>
          <a:p>
            <a:pPr marL="0" indent="0" algn="ctr">
              <a:buNone/>
              <a:defRPr/>
            </a:pPr>
            <a:r>
              <a:rPr lang="en-US" sz="2400" i="1" dirty="0">
                <a:latin typeface="Verdana" panose="020B0604030504040204" pitchFamily="34" charset="0"/>
                <a:ea typeface="Verdana" panose="020B0604030504040204" pitchFamily="34" charset="0"/>
              </a:rPr>
              <a:t>“If we say that we have fellowship with Him and yet walk in the darkness, we lie and do not practice the truth; but if we walk in the Light as He Himself is in the Light, we have fellowship with one another, and the blood of Jesus His Son cleanses us from all sin.”</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John 1:6-7)</a:t>
            </a:r>
          </a:p>
          <a:p>
            <a:pPr marL="0" indent="0" algn="ctr">
              <a:buNone/>
              <a:defRPr/>
            </a:pPr>
            <a:r>
              <a:rPr lang="en-US" sz="2400" i="1" dirty="0">
                <a:latin typeface="Verdana" panose="020B0604030504040204" pitchFamily="34" charset="0"/>
                <a:ea typeface="Verdana" panose="020B0604030504040204" pitchFamily="34" charset="0"/>
              </a:rPr>
              <a:t>“The one who says, ‘I have come to know Him,’ and does not keep His commandments, is a liar, and the truth is not in him; but whoever keeps His word, in him the love of God has truly been perfected. By this we know that we are in Him: the one who says he abides in Him ought himself to walk in the same manner as He walked.”</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(1 John 2:4-6)</a:t>
            </a:r>
          </a:p>
        </p:txBody>
      </p:sp>
      <p:sp>
        <p:nvSpPr>
          <p:cNvPr id="2" name="Title 1">
            <a:extLst>
              <a:ext uri="{FF2B5EF4-FFF2-40B4-BE49-F238E27FC236}">
                <a16:creationId xmlns:a16="http://schemas.microsoft.com/office/drawing/2014/main" id="{826BC99A-FEA5-2D23-5B99-6122CF5495C5}"/>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318221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1787E-D662-81BA-8130-1006950B4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DF2D63-1DEA-7551-8690-B16F55F38737}"/>
              </a:ext>
            </a:extLst>
          </p:cNvPr>
          <p:cNvSpPr>
            <a:spLocks noGrp="1"/>
          </p:cNvSpPr>
          <p:nvPr>
            <p:ph type="ctrTitle" sz="quarter"/>
          </p:nvPr>
        </p:nvSpPr>
        <p:spPr>
          <a:xfrm>
            <a:off x="685800" y="4665"/>
            <a:ext cx="7772400" cy="854075"/>
          </a:xfrm>
        </p:spPr>
        <p:txBody>
          <a:bodyPr/>
          <a:lstStyle/>
          <a:p>
            <a:pPr>
              <a:defRPr/>
            </a:pPr>
            <a:r>
              <a:rPr lang="en-US" sz="4400" b="0" dirty="0">
                <a:latin typeface="Verdana" panose="020B0604030504040204" pitchFamily="34" charset="0"/>
                <a:ea typeface="Verdana" panose="020B0604030504040204" pitchFamily="34" charset="0"/>
              </a:rPr>
              <a:t>Hypocrisy</a:t>
            </a:r>
          </a:p>
        </p:txBody>
      </p:sp>
      <p:sp>
        <p:nvSpPr>
          <p:cNvPr id="3" name="Subtitle 2">
            <a:extLst>
              <a:ext uri="{FF2B5EF4-FFF2-40B4-BE49-F238E27FC236}">
                <a16:creationId xmlns:a16="http://schemas.microsoft.com/office/drawing/2014/main" id="{50549B19-4BE6-958E-813A-75A98853F883}"/>
              </a:ext>
            </a:extLst>
          </p:cNvPr>
          <p:cNvSpPr>
            <a:spLocks noGrp="1"/>
          </p:cNvSpPr>
          <p:nvPr>
            <p:ph type="subTitle" sz="quarter" idx="1"/>
          </p:nvPr>
        </p:nvSpPr>
        <p:spPr>
          <a:xfrm>
            <a:off x="609600" y="1219200"/>
            <a:ext cx="7924800" cy="4800600"/>
          </a:xfrm>
        </p:spPr>
        <p:txBody>
          <a:bodyPr/>
          <a:lstStyle/>
          <a:p>
            <a:pPr>
              <a:defRPr/>
            </a:pPr>
            <a:r>
              <a:rPr lang="en-US" sz="3600" i="1" dirty="0">
                <a:latin typeface="Verdana" panose="020B0604030504040204" pitchFamily="34" charset="0"/>
                <a:ea typeface="Verdana" panose="020B0604030504040204" pitchFamily="34" charset="0"/>
              </a:rPr>
              <a:t>“Therefore, putting aside all malice and all deceit and </a:t>
            </a:r>
            <a:r>
              <a:rPr lang="en-US" sz="3600" b="1" i="1" dirty="0">
                <a:latin typeface="Verdana" panose="020B0604030504040204" pitchFamily="34" charset="0"/>
                <a:ea typeface="Verdana" panose="020B0604030504040204" pitchFamily="34" charset="0"/>
              </a:rPr>
              <a:t>hypocrisy</a:t>
            </a:r>
            <a:r>
              <a:rPr lang="en-US" sz="3600" i="1" dirty="0">
                <a:latin typeface="Verdana" panose="020B0604030504040204" pitchFamily="34" charset="0"/>
                <a:ea typeface="Verdana" panose="020B0604030504040204" pitchFamily="34" charset="0"/>
              </a:rPr>
              <a:t> and envy and all slander, like newborn babies, long for the pure milk of the word, so that by it you may grow in respect to salvation …”</a:t>
            </a:r>
            <a:br>
              <a:rPr lang="en-US" sz="3600" i="1" dirty="0">
                <a:latin typeface="Verdana" panose="020B0604030504040204" pitchFamily="34" charset="0"/>
                <a:ea typeface="Verdana" panose="020B0604030504040204" pitchFamily="34" charset="0"/>
              </a:rPr>
            </a:br>
            <a:r>
              <a:rPr lang="en-US" sz="3600" b="1" dirty="0">
                <a:solidFill>
                  <a:srgbClr val="FF0000"/>
                </a:solidFill>
                <a:latin typeface="Verdana" panose="020B0604030504040204" pitchFamily="34" charset="0"/>
                <a:ea typeface="Verdana" panose="020B0604030504040204" pitchFamily="34" charset="0"/>
              </a:rPr>
              <a:t>(1 Peter 2:1-2)</a:t>
            </a:r>
          </a:p>
        </p:txBody>
      </p:sp>
    </p:spTree>
    <p:extLst>
      <p:ext uri="{BB962C8B-B14F-4D97-AF65-F5344CB8AC3E}">
        <p14:creationId xmlns:p14="http://schemas.microsoft.com/office/powerpoint/2010/main" val="194223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E5D2E2-3EB1-3025-3C56-FF82628CDD03}"/>
              </a:ext>
            </a:extLst>
          </p:cNvPr>
          <p:cNvSpPr>
            <a:spLocks noGrp="1"/>
          </p:cNvSpPr>
          <p:nvPr>
            <p:ph idx="1"/>
          </p:nvPr>
        </p:nvSpPr>
        <p:spPr>
          <a:xfrm>
            <a:off x="152400" y="858740"/>
            <a:ext cx="8839200" cy="5465860"/>
          </a:xfrm>
        </p:spPr>
        <p:txBody>
          <a:bodyPr/>
          <a:lstStyle/>
          <a:p>
            <a:pPr>
              <a:defRPr/>
            </a:pPr>
            <a:r>
              <a:rPr lang="en-US" sz="2800" dirty="0">
                <a:latin typeface="Verdana" panose="020B0604030504040204" pitchFamily="34" charset="0"/>
                <a:ea typeface="Verdana" panose="020B0604030504040204" pitchFamily="34" charset="0"/>
              </a:rPr>
              <a:t>One can be a hypocrite when he omits the more important matters of the law.</a:t>
            </a:r>
          </a:p>
          <a:p>
            <a:pPr marL="0" indent="0" algn="ctr">
              <a:buNone/>
              <a:defRPr/>
            </a:pPr>
            <a:r>
              <a:rPr lang="en-US" sz="2400" i="1" dirty="0">
                <a:latin typeface="Verdana" panose="020B0604030504040204" pitchFamily="34" charset="0"/>
                <a:ea typeface="Verdana" panose="020B0604030504040204" pitchFamily="34" charset="0"/>
              </a:rPr>
              <a:t>“Woe to you, scribes and Pharisees, </a:t>
            </a:r>
            <a:r>
              <a:rPr lang="en-US" sz="2400" b="1" i="1" dirty="0">
                <a:latin typeface="Verdana" panose="020B0604030504040204" pitchFamily="34" charset="0"/>
                <a:ea typeface="Verdana" panose="020B0604030504040204" pitchFamily="34" charset="0"/>
              </a:rPr>
              <a:t>hypocrites</a:t>
            </a:r>
            <a:r>
              <a:rPr lang="en-US" sz="2400" i="1" dirty="0">
                <a:latin typeface="Verdana" panose="020B0604030504040204" pitchFamily="34" charset="0"/>
                <a:ea typeface="Verdana" panose="020B0604030504040204" pitchFamily="34" charset="0"/>
              </a:rPr>
              <a:t>! For you tithe mint and dill and cummin, and have neglected the weightier provisions of the law: justice and mercy and faithfulness; but these are the things you should have done without neglecting the others. You blind guides, who strain out a gnat and swallow a camel!” </a:t>
            </a:r>
            <a:r>
              <a:rPr lang="en-US" sz="2400" b="1" dirty="0">
                <a:solidFill>
                  <a:srgbClr val="FF0000"/>
                </a:solidFill>
                <a:latin typeface="Verdana" panose="020B0604030504040204" pitchFamily="34" charset="0"/>
                <a:ea typeface="Verdana" panose="020B0604030504040204" pitchFamily="34" charset="0"/>
              </a:rPr>
              <a:t>(Matthew 23:23-24)</a:t>
            </a:r>
          </a:p>
        </p:txBody>
      </p:sp>
      <p:sp>
        <p:nvSpPr>
          <p:cNvPr id="2" name="Title 1">
            <a:extLst>
              <a:ext uri="{FF2B5EF4-FFF2-40B4-BE49-F238E27FC236}">
                <a16:creationId xmlns:a16="http://schemas.microsoft.com/office/drawing/2014/main" id="{2EA39D4F-8BA6-B2CF-BBE6-F8DD11DA3B0E}"/>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67DAFD-48B5-943C-DE38-98BDB8804170}"/>
              </a:ext>
            </a:extLst>
          </p:cNvPr>
          <p:cNvSpPr>
            <a:spLocks noGrp="1"/>
          </p:cNvSpPr>
          <p:nvPr>
            <p:ph idx="1"/>
          </p:nvPr>
        </p:nvSpPr>
        <p:spPr>
          <a:xfrm>
            <a:off x="152400" y="858740"/>
            <a:ext cx="8839200" cy="5923060"/>
          </a:xfrm>
        </p:spPr>
        <p:txBody>
          <a:bodyPr>
            <a:normAutofit fontScale="92500" lnSpcReduction="10000"/>
          </a:bodyPr>
          <a:lstStyle/>
          <a:p>
            <a:pPr>
              <a:defRPr/>
            </a:pPr>
            <a:r>
              <a:rPr lang="en-US" sz="2800" dirty="0">
                <a:latin typeface="Verdana" panose="020B0604030504040204" pitchFamily="34" charset="0"/>
                <a:ea typeface="Verdana" panose="020B0604030504040204" pitchFamily="34" charset="0"/>
              </a:rPr>
              <a:t>One can be a hypocrite by pretending to have an outward purity but having an inner corruption.</a:t>
            </a:r>
          </a:p>
          <a:p>
            <a:pPr marL="0" indent="0" algn="ctr">
              <a:buNone/>
              <a:defRPr/>
            </a:pPr>
            <a:r>
              <a:rPr lang="en-US" sz="28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“Woe to you, scribes and Pharisees, </a:t>
            </a:r>
            <a:r>
              <a:rPr lang="en-US" sz="28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hypocrites</a:t>
            </a:r>
            <a:r>
              <a:rPr lang="en-US" sz="28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For you clean the outside of the cup and of the dish, but inside they are full of robbery and self-indulgence. You blind Pharisee, first clean the inside of the cup and of the dish, so that the outside of it may become clean also. </a:t>
            </a:r>
          </a:p>
          <a:p>
            <a:pPr marL="0" indent="0" algn="ctr">
              <a:buNone/>
              <a:defRPr/>
            </a:pPr>
            <a:r>
              <a:rPr lang="en-US" sz="28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Woe to you, scribes and Pharisees, hypocrites! For you are like whitewashed tombs which on the outside appear beautiful, but inside they are full of dead men’s bones and all uncleanness. So you, too, outwardly appear righteous to men, but inwardly you are full of </a:t>
            </a:r>
            <a:r>
              <a:rPr lang="en-US" sz="28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hypocrisy</a:t>
            </a:r>
            <a:r>
              <a:rPr lang="en-US" sz="28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and lawlessness.” </a:t>
            </a:r>
            <a:r>
              <a:rPr lang="en-US" sz="28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(Matthew 23:25-28)</a:t>
            </a:r>
            <a:endParaRPr lang="en-US" sz="28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EAD95754-59DC-65B7-0C17-99BC10C42A00}"/>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2E3E6-AF2D-8564-6E83-A6759FF30E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FFD7B5-BF6F-285A-15C1-4A01755581A3}"/>
              </a:ext>
            </a:extLst>
          </p:cNvPr>
          <p:cNvSpPr>
            <a:spLocks noGrp="1"/>
          </p:cNvSpPr>
          <p:nvPr>
            <p:ph idx="1"/>
          </p:nvPr>
        </p:nvSpPr>
        <p:spPr>
          <a:xfrm>
            <a:off x="76200" y="830862"/>
            <a:ext cx="8915400" cy="5798538"/>
          </a:xfrm>
        </p:spPr>
        <p:txBody>
          <a:bodyPr>
            <a:normAutofit/>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Daily prayer.</a:t>
            </a:r>
          </a:p>
          <a:p>
            <a:pPr marL="914400" lvl="2" indent="0">
              <a:buNone/>
              <a:defRPr/>
            </a:pPr>
            <a:r>
              <a:rPr lang="en-US" i="1" dirty="0">
                <a:latin typeface="Verdana" panose="020B0604030504040204" pitchFamily="34" charset="0"/>
                <a:ea typeface="Verdana" panose="020B0604030504040204" pitchFamily="34" charset="0"/>
              </a:rPr>
              <a:t>“They were continually devoting themselves to the apostles’ teaching and to fellowship, to the breaking of bread and to </a:t>
            </a:r>
            <a:r>
              <a:rPr lang="en-US" b="1" i="1" dirty="0">
                <a:latin typeface="Verdana" panose="020B0604030504040204" pitchFamily="34" charset="0"/>
                <a:ea typeface="Verdana" panose="020B0604030504040204" pitchFamily="34" charset="0"/>
              </a:rPr>
              <a:t>prayer</a:t>
            </a:r>
            <a:r>
              <a:rPr lang="en-US" i="1" dirty="0">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(Acts 2:42)</a:t>
            </a:r>
          </a:p>
          <a:p>
            <a:pPr marL="914400" lvl="2" indent="0" algn="ctr">
              <a:buNone/>
              <a:defRPr/>
            </a:pPr>
            <a:endParaRPr lang="en-US" i="1" dirty="0">
              <a:latin typeface="Verdana" panose="020B0604030504040204" pitchFamily="34" charset="0"/>
              <a:ea typeface="Verdana" panose="020B0604030504040204" pitchFamily="34" charset="0"/>
            </a:endParaRPr>
          </a:p>
          <a:p>
            <a:pPr marL="914400" lvl="2" indent="0" algn="ctr">
              <a:buNone/>
              <a:defRPr/>
            </a:pPr>
            <a:r>
              <a:rPr lang="en-US" i="1" dirty="0">
                <a:latin typeface="Verdana" panose="020B0604030504040204" pitchFamily="34" charset="0"/>
                <a:ea typeface="Verdana" panose="020B0604030504040204" pitchFamily="34" charset="0"/>
              </a:rPr>
              <a:t>“Be anxious for nothing, but in everything by </a:t>
            </a:r>
            <a:r>
              <a:rPr lang="en-US" b="1" i="1" dirty="0">
                <a:latin typeface="Verdana" panose="020B0604030504040204" pitchFamily="34" charset="0"/>
                <a:ea typeface="Verdana" panose="020B0604030504040204" pitchFamily="34" charset="0"/>
              </a:rPr>
              <a:t>prayer</a:t>
            </a:r>
            <a:r>
              <a:rPr lang="en-US" i="1" dirty="0">
                <a:latin typeface="Verdana" panose="020B0604030504040204" pitchFamily="34" charset="0"/>
                <a:ea typeface="Verdana" panose="020B0604030504040204" pitchFamily="34" charset="0"/>
              </a:rPr>
              <a:t> and supplication with thanksgiving let your requests be made known to God. And the peace of God, which surpasses all comprehension, will guard your hearts and your minds in Christ Jesus.” </a:t>
            </a:r>
            <a:r>
              <a:rPr lang="en-US" b="1" dirty="0">
                <a:solidFill>
                  <a:srgbClr val="FF0000"/>
                </a:solidFill>
                <a:latin typeface="Verdana" panose="020B0604030504040204" pitchFamily="34" charset="0"/>
                <a:ea typeface="Verdana" panose="020B0604030504040204" pitchFamily="34" charset="0"/>
              </a:rPr>
              <a:t>(Philippians 4:6-7)</a:t>
            </a:r>
          </a:p>
        </p:txBody>
      </p:sp>
      <p:sp>
        <p:nvSpPr>
          <p:cNvPr id="2" name="Title 1">
            <a:extLst>
              <a:ext uri="{FF2B5EF4-FFF2-40B4-BE49-F238E27FC236}">
                <a16:creationId xmlns:a16="http://schemas.microsoft.com/office/drawing/2014/main" id="{88483A1E-1BE2-9345-8263-36D82CAAD03F}"/>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50886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82FC0-F523-3C26-9643-E8CA4B0A4D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4499FA-89F1-D058-2C20-AB9E18A521B3}"/>
              </a:ext>
            </a:extLst>
          </p:cNvPr>
          <p:cNvSpPr>
            <a:spLocks noGrp="1"/>
          </p:cNvSpPr>
          <p:nvPr>
            <p:ph idx="1"/>
          </p:nvPr>
        </p:nvSpPr>
        <p:spPr>
          <a:xfrm>
            <a:off x="76200" y="830862"/>
            <a:ext cx="8915400" cy="5798538"/>
          </a:xfrm>
        </p:spPr>
        <p:txBody>
          <a:bodyPr>
            <a:normAutofit/>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Daily study.</a:t>
            </a:r>
          </a:p>
          <a:p>
            <a:pPr marL="914400" lvl="2" indent="0">
              <a:buNone/>
              <a:defRPr/>
            </a:pPr>
            <a:r>
              <a:rPr lang="en-US" i="1" dirty="0">
                <a:latin typeface="Verdana" panose="020B0604030504040204" pitchFamily="34" charset="0"/>
                <a:ea typeface="Verdana" panose="020B0604030504040204" pitchFamily="34" charset="0"/>
              </a:rPr>
              <a:t>“You search the Scriptures because you think that in them you have eternal life; it is these that testify about Me …” </a:t>
            </a:r>
            <a:r>
              <a:rPr lang="en-US" b="1" dirty="0">
                <a:solidFill>
                  <a:srgbClr val="FF0000"/>
                </a:solidFill>
                <a:latin typeface="Verdana" panose="020B0604030504040204" pitchFamily="34" charset="0"/>
                <a:ea typeface="Verdana" panose="020B0604030504040204" pitchFamily="34" charset="0"/>
              </a:rPr>
              <a:t>(John 5:39)</a:t>
            </a:r>
          </a:p>
          <a:p>
            <a:pPr marL="914400" lvl="2" indent="0" algn="ctr">
              <a:buNone/>
              <a:defRPr/>
            </a:pPr>
            <a:r>
              <a:rPr lang="en-US" i="1" dirty="0">
                <a:latin typeface="Verdana" panose="020B0604030504040204" pitchFamily="34" charset="0"/>
                <a:ea typeface="Verdana" panose="020B0604030504040204" pitchFamily="34" charset="0"/>
              </a:rPr>
              <a:t>“Be diligent to present yourself approved to God as a workman who does not need to be ashamed, accurately handling the word of truth.”</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(2 Timothy 2:15)</a:t>
            </a:r>
          </a:p>
          <a:p>
            <a:pPr marL="914400" lvl="2" indent="0" algn="ctr">
              <a:buNone/>
              <a:defRPr/>
            </a:pPr>
            <a:r>
              <a:rPr lang="en-US" i="1" dirty="0">
                <a:latin typeface="Verdana" panose="020B0604030504040204" pitchFamily="34" charset="0"/>
                <a:ea typeface="Verdana" panose="020B0604030504040204" pitchFamily="34" charset="0"/>
              </a:rPr>
              <a:t>“Now these were more noble-minded than those in Thessalonica, for they received the word with great eagerness, examining the Scriptures daily to see whether these things were so.”</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(Acts 17:11)</a:t>
            </a:r>
          </a:p>
        </p:txBody>
      </p:sp>
      <p:sp>
        <p:nvSpPr>
          <p:cNvPr id="2" name="Title 1">
            <a:extLst>
              <a:ext uri="{FF2B5EF4-FFF2-40B4-BE49-F238E27FC236}">
                <a16:creationId xmlns:a16="http://schemas.microsoft.com/office/drawing/2014/main" id="{72954D56-2565-EA10-57A5-7E7E308E0EFD}"/>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579602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88E3A-3CDC-596B-99C4-DAFE6F6250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5F719D-E80F-823F-DA47-B8C6DFB9ECA3}"/>
              </a:ext>
            </a:extLst>
          </p:cNvPr>
          <p:cNvSpPr>
            <a:spLocks noGrp="1"/>
          </p:cNvSpPr>
          <p:nvPr>
            <p:ph idx="1"/>
          </p:nvPr>
        </p:nvSpPr>
        <p:spPr>
          <a:xfrm>
            <a:off x="76200" y="830862"/>
            <a:ext cx="8915400" cy="5722338"/>
          </a:xfrm>
        </p:spPr>
        <p:txBody>
          <a:bodyPr>
            <a:normAutofit fontScale="92500" lnSpcReduction="10000"/>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Growth.</a:t>
            </a:r>
          </a:p>
          <a:p>
            <a:pPr marL="457200" lvl="1" indent="0" algn="ctr">
              <a:buNone/>
              <a:defRPr/>
            </a:pPr>
            <a:r>
              <a:rPr lang="en-US" sz="2400" i="1" dirty="0">
                <a:latin typeface="Verdana" panose="020B0604030504040204" pitchFamily="34" charset="0"/>
                <a:ea typeface="Verdana" panose="020B0604030504040204" pitchFamily="34" charset="0"/>
              </a:rPr>
              <a:t>“You therefore, beloved, knowing this beforehand, be on your guard so that you are not carried away by the error of unprincipled men and fall from your own steadfastness, but </a:t>
            </a:r>
            <a:r>
              <a:rPr lang="en-US" sz="2400" b="1" i="1" dirty="0">
                <a:latin typeface="Verdana" panose="020B0604030504040204" pitchFamily="34" charset="0"/>
                <a:ea typeface="Verdana" panose="020B0604030504040204" pitchFamily="34" charset="0"/>
              </a:rPr>
              <a:t>grow</a:t>
            </a:r>
            <a:r>
              <a:rPr lang="en-US" sz="2400" i="1" dirty="0">
                <a:latin typeface="Verdana" panose="020B0604030504040204" pitchFamily="34" charset="0"/>
                <a:ea typeface="Verdana" panose="020B0604030504040204" pitchFamily="34" charset="0"/>
              </a:rPr>
              <a:t> in the grace and knowledge of our Lord and Savior Jesus Christ. To Him be the glory, both now and to the day of eternity. Amen.”</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(2 Peter 3:17-18)</a:t>
            </a:r>
          </a:p>
          <a:p>
            <a:pPr marL="457200" lvl="1" indent="0" algn="ctr">
              <a:buNone/>
              <a:defRPr/>
            </a:pPr>
            <a:r>
              <a:rPr lang="en-US" sz="2400" i="1" dirty="0">
                <a:latin typeface="Verdana" panose="020B0604030504040204" pitchFamily="34" charset="0"/>
                <a:ea typeface="Verdana" panose="020B0604030504040204" pitchFamily="34" charset="0"/>
              </a:rPr>
              <a:t>“For though by this time you ought to be teachers, you have need again for someone to teach you the elementary principles of the oracles of God, and you have come to need milk and not solid food. For everyone who partakes only of milk is not accustomed to the word of righteousness, for he is an infant. But solid food is for the mature, who </a:t>
            </a:r>
            <a:r>
              <a:rPr lang="en-US" sz="2400" b="1" i="1" dirty="0">
                <a:latin typeface="Verdana" panose="020B0604030504040204" pitchFamily="34" charset="0"/>
                <a:ea typeface="Verdana" panose="020B0604030504040204" pitchFamily="34" charset="0"/>
              </a:rPr>
              <a:t>because of practice</a:t>
            </a:r>
            <a:r>
              <a:rPr lang="en-US" sz="2400" i="1" dirty="0">
                <a:latin typeface="Verdana" panose="020B0604030504040204" pitchFamily="34" charset="0"/>
                <a:ea typeface="Verdana" panose="020B0604030504040204" pitchFamily="34" charset="0"/>
              </a:rPr>
              <a:t> have their senses trained to discern good and evil.” </a:t>
            </a:r>
            <a:r>
              <a:rPr lang="en-US" sz="2400" b="1" dirty="0">
                <a:solidFill>
                  <a:srgbClr val="FF0000"/>
                </a:solidFill>
                <a:latin typeface="Verdana" panose="020B0604030504040204" pitchFamily="34" charset="0"/>
                <a:ea typeface="Verdana" panose="020B0604030504040204" pitchFamily="34" charset="0"/>
              </a:rPr>
              <a:t>(Hebrews 5:12-14)</a:t>
            </a:r>
          </a:p>
        </p:txBody>
      </p:sp>
      <p:sp>
        <p:nvSpPr>
          <p:cNvPr id="2" name="Title 1">
            <a:extLst>
              <a:ext uri="{FF2B5EF4-FFF2-40B4-BE49-F238E27FC236}">
                <a16:creationId xmlns:a16="http://schemas.microsoft.com/office/drawing/2014/main" id="{27CC94B3-B9B5-3263-2FC1-0A1E7A2C8512}"/>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05066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57B24-DE5C-FB27-EDCA-499F0C8DCF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F3C115-4337-5FA0-CA5D-668ACE517011}"/>
              </a:ext>
            </a:extLst>
          </p:cNvPr>
          <p:cNvSpPr>
            <a:spLocks noGrp="1"/>
          </p:cNvSpPr>
          <p:nvPr>
            <p:ph idx="1"/>
          </p:nvPr>
        </p:nvSpPr>
        <p:spPr>
          <a:xfrm>
            <a:off x="76200" y="830861"/>
            <a:ext cx="8915400" cy="6022473"/>
          </a:xfrm>
        </p:spPr>
        <p:txBody>
          <a:bodyPr>
            <a:normAutofit lnSpcReduction="10000"/>
          </a:bodyPr>
          <a:lstStyle/>
          <a:p>
            <a:pPr>
              <a:defRPr/>
            </a:pPr>
            <a:r>
              <a:rPr lang="en-US" dirty="0">
                <a:latin typeface="Verdana" panose="020B0604030504040204" pitchFamily="34" charset="0"/>
                <a:ea typeface="Verdana" panose="020B0604030504040204" pitchFamily="34" charset="0"/>
              </a:rPr>
              <a:t>Ours is to be an everyday religion. </a:t>
            </a:r>
          </a:p>
          <a:p>
            <a:pPr lvl="1">
              <a:defRPr/>
            </a:pPr>
            <a:r>
              <a:rPr lang="en-US" dirty="0">
                <a:latin typeface="Verdana" panose="020B0604030504040204" pitchFamily="34" charset="0"/>
                <a:ea typeface="Verdana" panose="020B0604030504040204" pitchFamily="34" charset="0"/>
              </a:rPr>
              <a:t>Daily evangelism.</a:t>
            </a:r>
          </a:p>
          <a:p>
            <a:pPr marL="457200" lvl="1" indent="0" algn="ctr">
              <a:buNone/>
              <a:defRPr/>
            </a:pPr>
            <a:r>
              <a:rPr lang="en-US" sz="2400" i="1" dirty="0">
                <a:latin typeface="Verdana" panose="020B0604030504040204" pitchFamily="34" charset="0"/>
                <a:ea typeface="Verdana" panose="020B0604030504040204" pitchFamily="34" charset="0"/>
              </a:rPr>
              <a:t>“Therefore be on the alert, remembering that night and day for a period of three years I did not cease to admonish each one with tears.” </a:t>
            </a:r>
            <a:r>
              <a:rPr lang="en-US" sz="2400" b="1" dirty="0">
                <a:solidFill>
                  <a:srgbClr val="FF0000"/>
                </a:solidFill>
                <a:latin typeface="Verdana" panose="020B0604030504040204" pitchFamily="34" charset="0"/>
                <a:ea typeface="Verdana" panose="020B0604030504040204" pitchFamily="34" charset="0"/>
              </a:rPr>
              <a:t>(Acts 20:31) </a:t>
            </a:r>
          </a:p>
          <a:p>
            <a:pPr marL="457200" lvl="1" indent="0" algn="ctr">
              <a:buNone/>
              <a:defRPr/>
            </a:pPr>
            <a:r>
              <a:rPr lang="en-US" sz="2400" i="1" dirty="0">
                <a:latin typeface="Verdana" panose="020B0604030504040204" pitchFamily="34" charset="0"/>
                <a:ea typeface="Verdana" panose="020B0604030504040204" pitchFamily="34" charset="0"/>
              </a:rPr>
              <a:t>“For I am not ashamed of the gospel, for it is the power of God for salvation to everyone who believes, to the Jew first and also to the Greek. For in it the righteousness of God is revealed </a:t>
            </a:r>
            <a:r>
              <a:rPr lang="en-US" sz="2400" b="1" i="1" dirty="0">
                <a:latin typeface="Verdana" panose="020B0604030504040204" pitchFamily="34" charset="0"/>
                <a:ea typeface="Verdana" panose="020B0604030504040204" pitchFamily="34" charset="0"/>
              </a:rPr>
              <a:t>from faith to faith</a:t>
            </a:r>
            <a:r>
              <a:rPr lang="en-US" sz="2400" i="1" dirty="0">
                <a:latin typeface="Verdana" panose="020B0604030504040204" pitchFamily="34" charset="0"/>
                <a:ea typeface="Verdana" panose="020B0604030504040204" pitchFamily="34" charset="0"/>
              </a:rPr>
              <a:t>; as it is written, “</a:t>
            </a:r>
            <a:r>
              <a:rPr lang="en-US" sz="2400" i="1" cap="small" dirty="0">
                <a:latin typeface="Verdana" panose="020B0604030504040204" pitchFamily="34" charset="0"/>
                <a:ea typeface="Verdana" panose="020B0604030504040204" pitchFamily="34" charset="0"/>
              </a:rPr>
              <a:t>But the righteous </a:t>
            </a:r>
            <a:r>
              <a:rPr lang="en-US" sz="2400" i="1" dirty="0">
                <a:latin typeface="Verdana" panose="020B0604030504040204" pitchFamily="34" charset="0"/>
                <a:ea typeface="Verdana" panose="020B0604030504040204" pitchFamily="34" charset="0"/>
              </a:rPr>
              <a:t>man </a:t>
            </a:r>
            <a:r>
              <a:rPr lang="en-US" sz="2400" i="1" cap="small" dirty="0">
                <a:latin typeface="Verdana" panose="020B0604030504040204" pitchFamily="34" charset="0"/>
                <a:ea typeface="Verdana" panose="020B0604030504040204" pitchFamily="34" charset="0"/>
              </a:rPr>
              <a:t>shall live by faith</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(Romans 1:16-17) </a:t>
            </a:r>
          </a:p>
          <a:p>
            <a:pPr marL="457200" lvl="1" indent="0" algn="ctr">
              <a:buNone/>
              <a:defRPr/>
            </a:pPr>
            <a:r>
              <a:rPr lang="en-US" sz="2400" i="1" dirty="0">
                <a:latin typeface="Verdana" panose="020B0604030504040204" pitchFamily="34" charset="0"/>
                <a:ea typeface="Verdana" panose="020B0604030504040204" pitchFamily="34" charset="0"/>
              </a:rPr>
              <a:t>“The things which you have heard from me in the presence of many witnesses, entrust these to faithful men who will be able to </a:t>
            </a:r>
            <a:r>
              <a:rPr lang="en-US" sz="2400" b="1" i="1" dirty="0">
                <a:latin typeface="Verdana" panose="020B0604030504040204" pitchFamily="34" charset="0"/>
                <a:ea typeface="Verdana" panose="020B0604030504040204" pitchFamily="34" charset="0"/>
              </a:rPr>
              <a:t>teach</a:t>
            </a:r>
            <a:r>
              <a:rPr lang="en-US" sz="2400" i="1" dirty="0">
                <a:latin typeface="Verdana" panose="020B0604030504040204" pitchFamily="34" charset="0"/>
                <a:ea typeface="Verdana" panose="020B0604030504040204" pitchFamily="34" charset="0"/>
              </a:rPr>
              <a:t> others also.”</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(2 Timothy 2:2) </a:t>
            </a:r>
          </a:p>
        </p:txBody>
      </p:sp>
      <p:sp>
        <p:nvSpPr>
          <p:cNvPr id="2" name="Title 1">
            <a:extLst>
              <a:ext uri="{FF2B5EF4-FFF2-40B4-BE49-F238E27FC236}">
                <a16:creationId xmlns:a16="http://schemas.microsoft.com/office/drawing/2014/main" id="{FFB77F60-D354-EBBF-FCF2-611B2DDFC75D}"/>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417287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63A19-C8A7-46B1-8C57-4C9BCCD2B6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680428-BBA3-DBC7-D884-BC4AD2F39DC8}"/>
              </a:ext>
            </a:extLst>
          </p:cNvPr>
          <p:cNvSpPr>
            <a:spLocks noGrp="1"/>
          </p:cNvSpPr>
          <p:nvPr>
            <p:ph idx="1"/>
          </p:nvPr>
        </p:nvSpPr>
        <p:spPr>
          <a:xfrm>
            <a:off x="76200" y="858740"/>
            <a:ext cx="8991600" cy="5846860"/>
          </a:xfrm>
        </p:spPr>
        <p:txBody>
          <a:bodyPr>
            <a:normAutofit/>
          </a:bodyPr>
          <a:lstStyle/>
          <a:p>
            <a:pPr>
              <a:defRPr/>
            </a:pPr>
            <a:r>
              <a:rPr lang="en-US" dirty="0">
                <a:latin typeface="Verdana" panose="020B0604030504040204" pitchFamily="34" charset="0"/>
                <a:ea typeface="Verdana" panose="020B0604030504040204" pitchFamily="34" charset="0"/>
              </a:rPr>
              <a:t>Ours is to be an everyday religion. </a:t>
            </a:r>
          </a:p>
          <a:p>
            <a:pPr lvl="1">
              <a:defRPr/>
            </a:pPr>
            <a:r>
              <a:rPr lang="en-US" dirty="0">
                <a:latin typeface="Verdana" panose="020B0604030504040204" pitchFamily="34" charset="0"/>
                <a:ea typeface="Verdana" panose="020B0604030504040204" pitchFamily="34" charset="0"/>
              </a:rPr>
              <a:t>Daily concern and exhortation. </a:t>
            </a:r>
          </a:p>
          <a:p>
            <a:pPr marL="457200" lvl="1" indent="0" algn="ctr">
              <a:buNone/>
              <a:defRPr/>
            </a:pPr>
            <a:r>
              <a:rPr lang="en-US" sz="2400" i="1" dirty="0">
                <a:latin typeface="Verdana" panose="020B0604030504040204" pitchFamily="34" charset="0"/>
                <a:ea typeface="Verdana" panose="020B0604030504040204" pitchFamily="34" charset="0"/>
              </a:rPr>
              <a:t>“… so that there may be no division in the body, but that the members may have the same </a:t>
            </a:r>
            <a:r>
              <a:rPr lang="en-US" sz="2400" b="1" i="1" dirty="0">
                <a:latin typeface="Verdana" panose="020B0604030504040204" pitchFamily="34" charset="0"/>
                <a:ea typeface="Verdana" panose="020B0604030504040204" pitchFamily="34" charset="0"/>
              </a:rPr>
              <a:t>care for one another</a:t>
            </a:r>
            <a:r>
              <a:rPr lang="en-US" sz="2400" i="1" dirty="0">
                <a:latin typeface="Verdana" panose="020B0604030504040204" pitchFamily="34" charset="0"/>
                <a:ea typeface="Verdana" panose="020B0604030504040204" pitchFamily="34" charset="0"/>
              </a:rPr>
              <a:t>. And if one member suffers, all the members suffer with it; if one member is honored, all the members rejoice with it.”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Corinthians 12:25-26)</a:t>
            </a:r>
          </a:p>
          <a:p>
            <a:pPr marL="457200" lvl="1" indent="0" algn="ctr">
              <a:buNone/>
              <a:defRPr/>
            </a:pPr>
            <a:r>
              <a:rPr lang="en-US" sz="2400" i="1" dirty="0">
                <a:latin typeface="Verdana" panose="020B0604030504040204" pitchFamily="34" charset="0"/>
                <a:ea typeface="Verdana" panose="020B0604030504040204" pitchFamily="34" charset="0"/>
              </a:rPr>
              <a:t>“Let </a:t>
            </a:r>
            <a:r>
              <a:rPr lang="en-US" sz="2400" b="1" i="1" dirty="0">
                <a:latin typeface="Verdana" panose="020B0604030504040204" pitchFamily="34" charset="0"/>
                <a:ea typeface="Verdana" panose="020B0604030504040204" pitchFamily="34" charset="0"/>
              </a:rPr>
              <a:t>love of the brethren </a:t>
            </a:r>
            <a:r>
              <a:rPr lang="en-US" sz="2400" i="1" dirty="0">
                <a:latin typeface="Verdana" panose="020B0604030504040204" pitchFamily="34" charset="0"/>
                <a:ea typeface="Verdana" panose="020B0604030504040204" pitchFamily="34" charset="0"/>
              </a:rPr>
              <a:t>continue. Do not neglect to show hospitality to strangers, for by this some have entertained angels without knowing it. Remember the prisoners, as though in prison with them, and those who are ill-treated, since you yourselves also are in the body.” </a:t>
            </a:r>
            <a:r>
              <a:rPr lang="en-US" sz="2400" b="1" dirty="0">
                <a:solidFill>
                  <a:srgbClr val="FF0000"/>
                </a:solidFill>
                <a:latin typeface="Verdana" panose="020B0604030504040204" pitchFamily="34" charset="0"/>
                <a:ea typeface="Verdana" panose="020B0604030504040204" pitchFamily="34" charset="0"/>
              </a:rPr>
              <a:t>(Hebrews 13:1-3)</a:t>
            </a:r>
          </a:p>
        </p:txBody>
      </p:sp>
      <p:sp>
        <p:nvSpPr>
          <p:cNvPr id="2" name="Title 1">
            <a:extLst>
              <a:ext uri="{FF2B5EF4-FFF2-40B4-BE49-F238E27FC236}">
                <a16:creationId xmlns:a16="http://schemas.microsoft.com/office/drawing/2014/main" id="{54D7C29E-BCDF-80BE-6306-324AAE2FF8C7}"/>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359686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D553A-2AE7-AAD2-473C-88E43A78FC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205C13-2F1C-4C2F-6819-0F68797034F4}"/>
              </a:ext>
            </a:extLst>
          </p:cNvPr>
          <p:cNvSpPr>
            <a:spLocks noGrp="1"/>
          </p:cNvSpPr>
          <p:nvPr>
            <p:ph idx="1"/>
          </p:nvPr>
        </p:nvSpPr>
        <p:spPr>
          <a:xfrm>
            <a:off x="76200" y="830862"/>
            <a:ext cx="8915400" cy="5874738"/>
          </a:xfrm>
        </p:spPr>
        <p:txBody>
          <a:bodyPr>
            <a:normAutofit/>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Daily cross bearing.</a:t>
            </a:r>
          </a:p>
          <a:p>
            <a:pPr marL="457200" lvl="1" indent="0" algn="ctr">
              <a:buNone/>
              <a:defRPr/>
            </a:pPr>
            <a:r>
              <a:rPr lang="en-US" sz="2600" i="1" dirty="0">
                <a:latin typeface="Verdana" panose="020B0604030504040204" pitchFamily="34" charset="0"/>
                <a:ea typeface="Verdana" panose="020B0604030504040204" pitchFamily="34" charset="0"/>
              </a:rPr>
              <a:t>“And He was saying to them all, ‘If anyone wishes to come after Me, he must deny himself, and </a:t>
            </a:r>
            <a:r>
              <a:rPr lang="en-US" sz="2600" b="1" i="1" dirty="0">
                <a:latin typeface="Verdana" panose="020B0604030504040204" pitchFamily="34" charset="0"/>
                <a:ea typeface="Verdana" panose="020B0604030504040204" pitchFamily="34" charset="0"/>
              </a:rPr>
              <a:t>take up his cross daily and follow Me</a:t>
            </a:r>
            <a:r>
              <a:rPr lang="en-US" sz="2600" i="1" dirty="0">
                <a:latin typeface="Verdana" panose="020B0604030504040204" pitchFamily="34" charset="0"/>
                <a:ea typeface="Verdana" panose="020B0604030504040204" pitchFamily="34" charset="0"/>
              </a:rPr>
              <a:t>. For whoever wishes to save his life will lose it, but whoever loses his life for My sake, he is the one who will save it. For what is a man profited if he gains the whole world, and loses or forfeits himself? For whoever is ashamed of Me and My words, the Son of Man will be ashamed of him when He comes in His glory, and the glory of the Father and of the holy angels.’” </a:t>
            </a:r>
            <a:r>
              <a:rPr lang="en-US" sz="2600" b="1" dirty="0">
                <a:solidFill>
                  <a:srgbClr val="FF0000"/>
                </a:solidFill>
                <a:latin typeface="Verdana" panose="020B0604030504040204" pitchFamily="34" charset="0"/>
                <a:ea typeface="Verdana" panose="020B0604030504040204" pitchFamily="34" charset="0"/>
              </a:rPr>
              <a:t>(Luke 9:23-26)</a:t>
            </a:r>
          </a:p>
        </p:txBody>
      </p:sp>
      <p:sp>
        <p:nvSpPr>
          <p:cNvPr id="2" name="Title 1">
            <a:extLst>
              <a:ext uri="{FF2B5EF4-FFF2-40B4-BE49-F238E27FC236}">
                <a16:creationId xmlns:a16="http://schemas.microsoft.com/office/drawing/2014/main" id="{055C76DC-15E1-99EE-0FEC-71BA134E5652}"/>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83352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65CF4-F99B-87CA-A115-A9E04AE97C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BA431-63B8-1E03-C0E4-02D7699832D6}"/>
              </a:ext>
            </a:extLst>
          </p:cNvPr>
          <p:cNvSpPr>
            <a:spLocks noGrp="1"/>
          </p:cNvSpPr>
          <p:nvPr>
            <p:ph idx="1"/>
          </p:nvPr>
        </p:nvSpPr>
        <p:spPr>
          <a:xfrm>
            <a:off x="76200" y="830861"/>
            <a:ext cx="8915400" cy="5722339"/>
          </a:xfrm>
        </p:spPr>
        <p:txBody>
          <a:bodyPr>
            <a:normAutofit lnSpcReduction="10000"/>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Spiritual Transformation.</a:t>
            </a:r>
          </a:p>
          <a:p>
            <a:pPr marL="457200" lvl="1" indent="0" algn="ctr">
              <a:buNone/>
              <a:defRPr/>
            </a:pPr>
            <a:r>
              <a:rPr lang="en-US" sz="2300" i="1" dirty="0">
                <a:latin typeface="Verdana" panose="020B0604030504040204" pitchFamily="34" charset="0"/>
                <a:ea typeface="Verdana" panose="020B0604030504040204" pitchFamily="34" charset="0"/>
              </a:rPr>
              <a:t>“And do not be conformed to this world, but be </a:t>
            </a:r>
            <a:r>
              <a:rPr lang="en-US" sz="2300" b="1" i="1" dirty="0">
                <a:latin typeface="Verdana" panose="020B0604030504040204" pitchFamily="34" charset="0"/>
                <a:ea typeface="Verdana" panose="020B0604030504040204" pitchFamily="34" charset="0"/>
              </a:rPr>
              <a:t>transformed</a:t>
            </a:r>
            <a:r>
              <a:rPr lang="en-US" sz="2300" i="1" dirty="0">
                <a:latin typeface="Verdana" panose="020B0604030504040204" pitchFamily="34" charset="0"/>
                <a:ea typeface="Verdana" panose="020B0604030504040204" pitchFamily="34" charset="0"/>
              </a:rPr>
              <a:t> by the renewing of your mind, so that you may prove what the will of God is, that which is good and acceptable and perfect.” </a:t>
            </a:r>
            <a:r>
              <a:rPr lang="en-US" sz="2300" b="1" dirty="0">
                <a:solidFill>
                  <a:srgbClr val="FF0000"/>
                </a:solidFill>
                <a:latin typeface="Verdana" panose="020B0604030504040204" pitchFamily="34" charset="0"/>
                <a:ea typeface="Verdana" panose="020B0604030504040204" pitchFamily="34" charset="0"/>
              </a:rPr>
              <a:t>(Romans 12:2)</a:t>
            </a:r>
          </a:p>
          <a:p>
            <a:pPr marL="457200" lvl="1" indent="0" algn="ctr">
              <a:buNone/>
              <a:defRPr/>
            </a:pPr>
            <a:r>
              <a:rPr lang="en-US" sz="2300" i="1" dirty="0">
                <a:latin typeface="Verdana" panose="020B0604030504040204" pitchFamily="34" charset="0"/>
                <a:ea typeface="Verdana" panose="020B0604030504040204" pitchFamily="34" charset="0"/>
              </a:rPr>
              <a:t>“… that, in reference to your former manner of life, you lay aside the old self, which is being corrupted in accordance with the lusts of deceit, and that you be </a:t>
            </a:r>
            <a:r>
              <a:rPr lang="en-US" sz="2300" b="1" i="1" dirty="0">
                <a:latin typeface="Verdana" panose="020B0604030504040204" pitchFamily="34" charset="0"/>
                <a:ea typeface="Verdana" panose="020B0604030504040204" pitchFamily="34" charset="0"/>
              </a:rPr>
              <a:t>renewed</a:t>
            </a:r>
            <a:r>
              <a:rPr lang="en-US" sz="2300" i="1" dirty="0">
                <a:latin typeface="Verdana" panose="020B0604030504040204" pitchFamily="34" charset="0"/>
                <a:ea typeface="Verdana" panose="020B0604030504040204" pitchFamily="34" charset="0"/>
              </a:rPr>
              <a:t> in the spirit of your mind, and put on the new self, which in the likeness of God has been created in righteousness and holiness of the truth.”</a:t>
            </a:r>
            <a:br>
              <a:rPr lang="en-US" sz="2300" i="1" dirty="0">
                <a:latin typeface="Verdana" panose="020B0604030504040204" pitchFamily="34" charset="0"/>
                <a:ea typeface="Verdana" panose="020B0604030504040204" pitchFamily="34" charset="0"/>
              </a:rPr>
            </a:br>
            <a:r>
              <a:rPr lang="en-US" sz="2300" b="1" dirty="0">
                <a:solidFill>
                  <a:srgbClr val="FF0000"/>
                </a:solidFill>
                <a:latin typeface="Verdana" panose="020B0604030504040204" pitchFamily="34" charset="0"/>
                <a:ea typeface="Verdana" panose="020B0604030504040204" pitchFamily="34" charset="0"/>
              </a:rPr>
              <a:t>(Ephesians 4:22-24)</a:t>
            </a:r>
          </a:p>
          <a:p>
            <a:pPr marL="457200" lvl="1" indent="0" algn="ctr">
              <a:buNone/>
              <a:defRPr/>
            </a:pPr>
            <a:r>
              <a:rPr lang="en-US" sz="2300" i="1" dirty="0">
                <a:latin typeface="Verdana" panose="020B0604030504040204" pitchFamily="34" charset="0"/>
                <a:ea typeface="Verdana" panose="020B0604030504040204" pitchFamily="34" charset="0"/>
              </a:rPr>
              <a:t>“Therefore if anyone is in Christ, he is </a:t>
            </a:r>
            <a:r>
              <a:rPr lang="en-US" sz="2300" b="1" i="1" dirty="0">
                <a:latin typeface="Verdana" panose="020B0604030504040204" pitchFamily="34" charset="0"/>
                <a:ea typeface="Verdana" panose="020B0604030504040204" pitchFamily="34" charset="0"/>
              </a:rPr>
              <a:t>a new creature</a:t>
            </a:r>
            <a:r>
              <a:rPr lang="en-US" sz="2300" i="1" dirty="0">
                <a:latin typeface="Verdana" panose="020B0604030504040204" pitchFamily="34" charset="0"/>
                <a:ea typeface="Verdana" panose="020B0604030504040204" pitchFamily="34" charset="0"/>
              </a:rPr>
              <a:t>; the old things passed away; behold, new things have come.”</a:t>
            </a:r>
            <a:r>
              <a:rPr lang="en-US" sz="2300" dirty="0">
                <a:latin typeface="Verdana" panose="020B0604030504040204" pitchFamily="34" charset="0"/>
                <a:ea typeface="Verdana" panose="020B0604030504040204" pitchFamily="34" charset="0"/>
              </a:rPr>
              <a:t> </a:t>
            </a:r>
            <a:r>
              <a:rPr lang="en-US" sz="2300" b="1" dirty="0">
                <a:solidFill>
                  <a:srgbClr val="FF0000"/>
                </a:solidFill>
                <a:latin typeface="Verdana" panose="020B0604030504040204" pitchFamily="34" charset="0"/>
                <a:ea typeface="Verdana" panose="020B0604030504040204" pitchFamily="34" charset="0"/>
              </a:rPr>
              <a:t>(2 Corinthians 5:17)</a:t>
            </a:r>
            <a:endParaRPr lang="en-US" sz="2300" b="1" i="1" dirty="0">
              <a:solidFill>
                <a:srgbClr val="FF0000"/>
              </a:solidFill>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C618E9CD-DA1F-18FE-7DA9-B98BD506C9A5}"/>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691637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3AE96-0E4D-7CFC-57B8-9A26015C7C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61665-6ED8-D0D7-EE69-4699FAD7241B}"/>
              </a:ext>
            </a:extLst>
          </p:cNvPr>
          <p:cNvSpPr>
            <a:spLocks noGrp="1"/>
          </p:cNvSpPr>
          <p:nvPr>
            <p:ph idx="1"/>
          </p:nvPr>
        </p:nvSpPr>
        <p:spPr>
          <a:xfrm>
            <a:off x="76200" y="830861"/>
            <a:ext cx="8915400" cy="5950939"/>
          </a:xfrm>
        </p:spPr>
        <p:txBody>
          <a:bodyPr>
            <a:normAutofit/>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Daily practice of Love.</a:t>
            </a:r>
          </a:p>
          <a:p>
            <a:pPr marL="457200" lvl="1" indent="0" algn="ctr">
              <a:buNone/>
              <a:defRPr/>
            </a:pPr>
            <a:r>
              <a:rPr lang="en-US" sz="2300" i="1" dirty="0">
                <a:latin typeface="Verdana" panose="020B0604030504040204" pitchFamily="34" charset="0"/>
                <a:ea typeface="Verdana" panose="020B0604030504040204" pitchFamily="34" charset="0"/>
              </a:rPr>
              <a:t>“Let love be without </a:t>
            </a:r>
            <a:r>
              <a:rPr lang="en-US" sz="2300" b="1" i="1" dirty="0">
                <a:latin typeface="Verdana" panose="020B0604030504040204" pitchFamily="34" charset="0"/>
                <a:ea typeface="Verdana" panose="020B0604030504040204" pitchFamily="34" charset="0"/>
              </a:rPr>
              <a:t>hypocrisy</a:t>
            </a:r>
            <a:r>
              <a:rPr lang="en-US" sz="2300" i="1" dirty="0">
                <a:latin typeface="Verdana" panose="020B0604030504040204" pitchFamily="34" charset="0"/>
                <a:ea typeface="Verdana" panose="020B0604030504040204" pitchFamily="34" charset="0"/>
              </a:rPr>
              <a:t>. Abhor what is evil; cling to what is good.” </a:t>
            </a:r>
            <a:r>
              <a:rPr lang="en-US" sz="2300" b="1" dirty="0">
                <a:solidFill>
                  <a:srgbClr val="FF0000"/>
                </a:solidFill>
                <a:latin typeface="Verdana" panose="020B0604030504040204" pitchFamily="34" charset="0"/>
                <a:ea typeface="Verdana" panose="020B0604030504040204" pitchFamily="34" charset="0"/>
              </a:rPr>
              <a:t>(Romans 12:9)</a:t>
            </a:r>
          </a:p>
          <a:p>
            <a:pPr marL="457200" lvl="1" indent="0" algn="ctr">
              <a:buNone/>
              <a:defRPr/>
            </a:pPr>
            <a:r>
              <a:rPr lang="en-US" sz="2300" i="1" dirty="0">
                <a:latin typeface="Verdana" panose="020B0604030504040204" pitchFamily="34" charset="0"/>
                <a:ea typeface="Verdana" panose="020B0604030504040204" pitchFamily="34" charset="0"/>
              </a:rPr>
              <a:t>“But the wisdom from above is first pure, then peaceable, gentle, reasonable, full of mercy and good fruits, unwavering, without </a:t>
            </a:r>
            <a:r>
              <a:rPr lang="en-US" sz="2300" b="1" i="1" dirty="0">
                <a:latin typeface="Verdana" panose="020B0604030504040204" pitchFamily="34" charset="0"/>
                <a:ea typeface="Verdana" panose="020B0604030504040204" pitchFamily="34" charset="0"/>
              </a:rPr>
              <a:t>hypocrisy</a:t>
            </a:r>
            <a:r>
              <a:rPr lang="en-US" sz="2300" i="1" dirty="0">
                <a:latin typeface="Verdana" panose="020B0604030504040204" pitchFamily="34" charset="0"/>
                <a:ea typeface="Verdana" panose="020B0604030504040204" pitchFamily="34" charset="0"/>
              </a:rPr>
              <a:t>.”</a:t>
            </a:r>
            <a:br>
              <a:rPr lang="en-US" sz="2300" i="1" dirty="0">
                <a:latin typeface="Verdana" panose="020B0604030504040204" pitchFamily="34" charset="0"/>
                <a:ea typeface="Verdana" panose="020B0604030504040204" pitchFamily="34" charset="0"/>
              </a:rPr>
            </a:br>
            <a:r>
              <a:rPr lang="en-US" sz="2300" b="1" dirty="0">
                <a:solidFill>
                  <a:srgbClr val="FF0000"/>
                </a:solidFill>
                <a:latin typeface="Verdana" panose="020B0604030504040204" pitchFamily="34" charset="0"/>
                <a:ea typeface="Verdana" panose="020B0604030504040204" pitchFamily="34" charset="0"/>
              </a:rPr>
              <a:t>(James 3:17)</a:t>
            </a:r>
          </a:p>
          <a:p>
            <a:pPr marL="457200" lvl="1" indent="0" algn="ctr">
              <a:buNone/>
              <a:defRPr/>
            </a:pPr>
            <a:r>
              <a:rPr lang="en-US" sz="2300" i="1" dirty="0">
                <a:latin typeface="Verdana" panose="020B0604030504040204" pitchFamily="34" charset="0"/>
                <a:ea typeface="Verdana" panose="020B0604030504040204" pitchFamily="34" charset="0"/>
              </a:rPr>
              <a:t>“And He said to him, ‘“Y</a:t>
            </a:r>
            <a:r>
              <a:rPr lang="en-US" sz="2300" i="1" cap="small" dirty="0">
                <a:latin typeface="Verdana" panose="020B0604030504040204" pitchFamily="34" charset="0"/>
                <a:ea typeface="Verdana" panose="020B0604030504040204" pitchFamily="34" charset="0"/>
              </a:rPr>
              <a:t>ou shall love the Lord your God with all your heart, and with all your soul, and with all your mind</a:t>
            </a:r>
            <a:r>
              <a:rPr lang="en-US" sz="2300" i="1" dirty="0">
                <a:latin typeface="Verdana" panose="020B0604030504040204" pitchFamily="34" charset="0"/>
                <a:ea typeface="Verdana" panose="020B0604030504040204" pitchFamily="34" charset="0"/>
              </a:rPr>
              <a:t>.”’ This is the great and foremost commandment. The second is like it, ‘“</a:t>
            </a:r>
            <a:r>
              <a:rPr lang="en-US" sz="2300" i="1" cap="small" dirty="0">
                <a:latin typeface="Verdana" panose="020B0604030504040204" pitchFamily="34" charset="0"/>
                <a:ea typeface="Verdana" panose="020B0604030504040204" pitchFamily="34" charset="0"/>
              </a:rPr>
              <a:t>You shall love your neighbor as yourself</a:t>
            </a:r>
            <a:r>
              <a:rPr lang="en-US" sz="2300" i="1" dirty="0">
                <a:latin typeface="Verdana" panose="020B0604030504040204" pitchFamily="34" charset="0"/>
                <a:ea typeface="Verdana" panose="020B0604030504040204" pitchFamily="34" charset="0"/>
              </a:rPr>
              <a:t>.”’ On these two commandments depend the whole Law and the Prophets.”</a:t>
            </a:r>
            <a:r>
              <a:rPr lang="en-US" sz="2300" dirty="0">
                <a:latin typeface="Verdana" panose="020B0604030504040204" pitchFamily="34" charset="0"/>
                <a:ea typeface="Verdana" panose="020B0604030504040204" pitchFamily="34" charset="0"/>
              </a:rPr>
              <a:t> </a:t>
            </a:r>
            <a:r>
              <a:rPr lang="en-US" sz="2300" b="1" dirty="0">
                <a:solidFill>
                  <a:srgbClr val="FF0000"/>
                </a:solidFill>
                <a:latin typeface="Verdana" panose="020B0604030504040204" pitchFamily="34" charset="0"/>
                <a:ea typeface="Verdana" panose="020B0604030504040204" pitchFamily="34" charset="0"/>
              </a:rPr>
              <a:t>(Matthew 22:37-40)</a:t>
            </a:r>
            <a:endParaRPr lang="en-US" sz="2300" b="1" i="1" dirty="0">
              <a:solidFill>
                <a:srgbClr val="FF0000"/>
              </a:solidFill>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EE12DD16-281F-A23E-9764-F52ACED37456}"/>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67543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33DD8-B746-DD6F-A2E3-6C2236167803}"/>
              </a:ext>
            </a:extLst>
          </p:cNvPr>
          <p:cNvSpPr>
            <a:spLocks noGrp="1"/>
          </p:cNvSpPr>
          <p:nvPr>
            <p:ph type="title"/>
          </p:nvPr>
        </p:nvSpPr>
        <p:spPr>
          <a:xfrm>
            <a:off x="457200" y="76200"/>
            <a:ext cx="8229600" cy="792162"/>
          </a:xfrm>
        </p:spPr>
        <p:txBody>
          <a:bodyPr/>
          <a:lstStyle/>
          <a:p>
            <a:pPr>
              <a:defRPr/>
            </a:pPr>
            <a:r>
              <a:rPr lang="en-US" b="0" dirty="0">
                <a:latin typeface="Verdana" panose="020B0604030504040204" pitchFamily="34" charset="0"/>
                <a:ea typeface="Verdana" panose="020B0604030504040204" pitchFamily="34" charset="0"/>
              </a:rPr>
              <a:t>Hypocrisy defined:</a:t>
            </a:r>
          </a:p>
        </p:txBody>
      </p:sp>
      <p:sp>
        <p:nvSpPr>
          <p:cNvPr id="3" name="Content Placeholder 2">
            <a:extLst>
              <a:ext uri="{FF2B5EF4-FFF2-40B4-BE49-F238E27FC236}">
                <a16:creationId xmlns:a16="http://schemas.microsoft.com/office/drawing/2014/main" id="{E1B94512-2E7F-E2D3-405B-B8F7CDD988E4}"/>
              </a:ext>
            </a:extLst>
          </p:cNvPr>
          <p:cNvSpPr>
            <a:spLocks noGrp="1"/>
          </p:cNvSpPr>
          <p:nvPr>
            <p:ph idx="1"/>
          </p:nvPr>
        </p:nvSpPr>
        <p:spPr>
          <a:xfrm>
            <a:off x="457200" y="914400"/>
            <a:ext cx="8229600" cy="5791200"/>
          </a:xfrm>
        </p:spPr>
        <p:txBody>
          <a:bodyPr/>
          <a:lstStyle/>
          <a:p>
            <a:pPr>
              <a:defRPr/>
            </a:pPr>
            <a:r>
              <a:rPr lang="en-US" sz="2800" dirty="0">
                <a:latin typeface="Verdana" panose="020B0604030504040204" pitchFamily="34" charset="0"/>
                <a:ea typeface="Verdana" panose="020B0604030504040204" pitchFamily="34" charset="0"/>
              </a:rPr>
              <a:t>“A feigning to be what one is not or to believe what one does not: behavior that contradicts what one claims to believe or feel.” </a:t>
            </a:r>
            <a:r>
              <a:rPr lang="en-US" sz="2800" dirty="0">
                <a:solidFill>
                  <a:srgbClr val="00B0F0"/>
                </a:solidFill>
                <a:latin typeface="Verdana" panose="020B0604030504040204" pitchFamily="34" charset="0"/>
                <a:ea typeface="Verdana" panose="020B0604030504040204" pitchFamily="34" charset="0"/>
              </a:rPr>
              <a:t>(Merriam-Webster)</a:t>
            </a:r>
          </a:p>
          <a:p>
            <a:pPr>
              <a:defRPr/>
            </a:pPr>
            <a:r>
              <a:rPr lang="en-US" sz="2800" dirty="0">
                <a:latin typeface="Verdana" panose="020B0604030504040204" pitchFamily="34" charset="0"/>
                <a:ea typeface="Verdana" panose="020B0604030504040204" pitchFamily="34" charset="0"/>
              </a:rPr>
              <a:t>“The behavior of people who do things that they tell other people not to do.” </a:t>
            </a:r>
            <a:r>
              <a:rPr lang="en-US" sz="2800" dirty="0">
                <a:solidFill>
                  <a:srgbClr val="00B0F0"/>
                </a:solidFill>
                <a:latin typeface="Verdana" panose="020B0604030504040204" pitchFamily="34" charset="0"/>
                <a:ea typeface="Verdana" panose="020B0604030504040204" pitchFamily="34" charset="0"/>
              </a:rPr>
              <a:t>(Britannica Dictionary)</a:t>
            </a:r>
          </a:p>
          <a:p>
            <a:pPr>
              <a:defRPr/>
            </a:pPr>
            <a:r>
              <a:rPr lang="en-US" sz="2800" dirty="0">
                <a:latin typeface="Verdana" panose="020B0604030504040204" pitchFamily="34" charset="0"/>
                <a:ea typeface="Verdana" panose="020B0604030504040204" pitchFamily="34" charset="0"/>
              </a:rPr>
              <a:t>“Greek </a:t>
            </a:r>
            <a:r>
              <a:rPr lang="en-US" sz="2800" i="1" dirty="0" err="1">
                <a:latin typeface="Verdana" panose="020B0604030504040204" pitchFamily="34" charset="0"/>
                <a:ea typeface="Verdana" panose="020B0604030504040204" pitchFamily="34" charset="0"/>
              </a:rPr>
              <a:t>hupokrisis</a:t>
            </a:r>
            <a:r>
              <a:rPr lang="en-US" sz="2800" dirty="0">
                <a:latin typeface="Verdana" panose="020B0604030504040204" pitchFamily="34" charset="0"/>
                <a:ea typeface="Verdana" panose="020B0604030504040204" pitchFamily="34" charset="0"/>
              </a:rPr>
              <a:t>: Primarily denotes a reply, an answer (akin to </a:t>
            </a:r>
            <a:r>
              <a:rPr lang="en-US" sz="2800" i="1" dirty="0" err="1">
                <a:latin typeface="Verdana" panose="020B0604030504040204" pitchFamily="34" charset="0"/>
                <a:ea typeface="Verdana" panose="020B0604030504040204" pitchFamily="34" charset="0"/>
              </a:rPr>
              <a:t>hupokrinomai</a:t>
            </a:r>
            <a:r>
              <a:rPr lang="en-US" sz="2800" dirty="0">
                <a:latin typeface="Verdana" panose="020B0604030504040204" pitchFamily="34" charset="0"/>
                <a:ea typeface="Verdana" panose="020B0604030504040204" pitchFamily="34" charset="0"/>
              </a:rPr>
              <a:t>, ‘to answer’); then, ‘play-acting,’ as the actors spoke in dialogue; hence, ‘pretense’ …” </a:t>
            </a:r>
            <a:r>
              <a:rPr lang="en-US" sz="2800" dirty="0">
                <a:solidFill>
                  <a:srgbClr val="00B0F0"/>
                </a:solidFill>
                <a:latin typeface="Verdana" panose="020B0604030504040204" pitchFamily="34" charset="0"/>
                <a:ea typeface="Verdana" panose="020B0604030504040204" pitchFamily="34" charset="0"/>
              </a:rPr>
              <a:t>(Vine’s Expository Dictionary of New Testament Words)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CB17C-D599-376A-652C-ABE36A425D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49152A-72FE-0385-15DC-43734B0B671F}"/>
              </a:ext>
            </a:extLst>
          </p:cNvPr>
          <p:cNvSpPr>
            <a:spLocks noGrp="1"/>
          </p:cNvSpPr>
          <p:nvPr>
            <p:ph idx="1"/>
          </p:nvPr>
        </p:nvSpPr>
        <p:spPr>
          <a:xfrm>
            <a:off x="76200" y="830861"/>
            <a:ext cx="8915400" cy="5950939"/>
          </a:xfrm>
        </p:spPr>
        <p:txBody>
          <a:bodyPr>
            <a:normAutofit fontScale="92500" lnSpcReduction="20000"/>
          </a:bodyPr>
          <a:lstStyle/>
          <a:p>
            <a:pPr>
              <a:defRPr/>
            </a:pPr>
            <a:r>
              <a:rPr lang="en-US" dirty="0">
                <a:latin typeface="Verdana" panose="020B0604030504040204" pitchFamily="34" charset="0"/>
                <a:ea typeface="Verdana" panose="020B0604030504040204" pitchFamily="34" charset="0"/>
              </a:rPr>
              <a:t>Ours is to be an everyday religion.</a:t>
            </a:r>
          </a:p>
          <a:p>
            <a:pPr lvl="1">
              <a:defRPr/>
            </a:pPr>
            <a:r>
              <a:rPr lang="en-US" dirty="0">
                <a:latin typeface="Verdana" panose="020B0604030504040204" pitchFamily="34" charset="0"/>
                <a:ea typeface="Verdana" panose="020B0604030504040204" pitchFamily="34" charset="0"/>
              </a:rPr>
              <a:t>Daily practice of Love.</a:t>
            </a:r>
          </a:p>
          <a:p>
            <a:pPr marL="457200" lvl="1" indent="0" algn="ctr">
              <a:buNone/>
              <a:defRPr/>
            </a:pPr>
            <a:r>
              <a:rPr lang="en-US" sz="2400" i="1" dirty="0">
                <a:latin typeface="Verdana" panose="020B0604030504040204" pitchFamily="34" charset="0"/>
                <a:ea typeface="Verdana" panose="020B0604030504040204" pitchFamily="34" charset="0"/>
              </a:rPr>
              <a:t>“We know love by this, that He laid down His life for us; and we ought to lay down our lives for the brethren. But whoever has the world’s goods, and sees his brother in need and closes his heart against him, how does the love of God abide in him? Little children, let us not love with word or with tongue, but </a:t>
            </a:r>
            <a:r>
              <a:rPr lang="en-US" sz="2400" b="1" i="1" dirty="0">
                <a:latin typeface="Verdana" panose="020B0604030504040204" pitchFamily="34" charset="0"/>
                <a:ea typeface="Verdana" panose="020B0604030504040204" pitchFamily="34" charset="0"/>
              </a:rPr>
              <a:t>in deed and truth</a:t>
            </a:r>
            <a:r>
              <a:rPr lang="en-US" sz="2400" i="1" dirty="0">
                <a:latin typeface="Verdana" panose="020B0604030504040204" pitchFamily="34" charset="0"/>
                <a:ea typeface="Verdana" panose="020B0604030504040204" pitchFamily="34" charset="0"/>
              </a:rPr>
              <a:t>.”</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John 3:16-18)</a:t>
            </a:r>
          </a:p>
          <a:p>
            <a:pPr marL="457200" lvl="1" indent="0" algn="ctr">
              <a:buNone/>
              <a:defRPr/>
            </a:pPr>
            <a:r>
              <a:rPr lang="en-US" sz="2400" i="1" dirty="0">
                <a:latin typeface="Verdana" panose="020B0604030504040204" pitchFamily="34" charset="0"/>
                <a:ea typeface="Verdana" panose="020B0604030504040204" pitchFamily="34" charset="0"/>
              </a:rPr>
              <a:t>“Beloved, let us </a:t>
            </a:r>
            <a:r>
              <a:rPr lang="en-US" sz="2400" b="1" i="1" dirty="0">
                <a:latin typeface="Verdana" panose="020B0604030504040204" pitchFamily="34" charset="0"/>
                <a:ea typeface="Verdana" panose="020B0604030504040204" pitchFamily="34" charset="0"/>
              </a:rPr>
              <a:t>love one another</a:t>
            </a:r>
            <a:r>
              <a:rPr lang="en-US" sz="2400" i="1" dirty="0">
                <a:latin typeface="Verdana" panose="020B0604030504040204" pitchFamily="34" charset="0"/>
                <a:ea typeface="Verdana" panose="020B0604030504040204" pitchFamily="34" charset="0"/>
              </a:rPr>
              <a:t>, for love is from God; and everyone who loves is born of God and knows God. The one who does not love does not know God, for God is love. By this the love of God was manifested in us, that God has sent His only begotten Son into the world so that we might live through Him. In this is love, not that we loved God, but that </a:t>
            </a:r>
            <a:r>
              <a:rPr lang="en-US" sz="2400" b="1" i="1" dirty="0">
                <a:latin typeface="Verdana" panose="020B0604030504040204" pitchFamily="34" charset="0"/>
                <a:ea typeface="Verdana" panose="020B0604030504040204" pitchFamily="34" charset="0"/>
              </a:rPr>
              <a:t>He loved us </a:t>
            </a:r>
            <a:r>
              <a:rPr lang="en-US" sz="2400" i="1" dirty="0">
                <a:latin typeface="Verdana" panose="020B0604030504040204" pitchFamily="34" charset="0"/>
                <a:ea typeface="Verdana" panose="020B0604030504040204" pitchFamily="34" charset="0"/>
              </a:rPr>
              <a:t>and sent His Son to be the propitiation for our sins. Beloved, if God so loved us, we also ought to </a:t>
            </a:r>
            <a:r>
              <a:rPr lang="en-US" sz="2400" b="1" i="1" dirty="0">
                <a:latin typeface="Verdana" panose="020B0604030504040204" pitchFamily="34" charset="0"/>
                <a:ea typeface="Verdana" panose="020B0604030504040204" pitchFamily="34" charset="0"/>
              </a:rPr>
              <a:t>love one another</a:t>
            </a:r>
            <a:r>
              <a:rPr lang="en-US" sz="2400" i="1" dirty="0">
                <a:latin typeface="Verdana" panose="020B0604030504040204" pitchFamily="34" charset="0"/>
                <a:ea typeface="Verdana" panose="020B0604030504040204" pitchFamily="34" charset="0"/>
              </a:rPr>
              <a:t>. No one has seen God at any time; if we </a:t>
            </a:r>
            <a:r>
              <a:rPr lang="en-US" sz="2400" b="1" i="1" dirty="0">
                <a:latin typeface="Verdana" panose="020B0604030504040204" pitchFamily="34" charset="0"/>
                <a:ea typeface="Verdana" panose="020B0604030504040204" pitchFamily="34" charset="0"/>
              </a:rPr>
              <a:t>love one another</a:t>
            </a:r>
            <a:r>
              <a:rPr lang="en-US" sz="2400" i="1" dirty="0">
                <a:latin typeface="Verdana" panose="020B0604030504040204" pitchFamily="34" charset="0"/>
                <a:ea typeface="Verdana" panose="020B0604030504040204" pitchFamily="34" charset="0"/>
              </a:rPr>
              <a:t>, God abides in us, and His love is perfected in us.” </a:t>
            </a:r>
            <a:r>
              <a:rPr lang="en-US" sz="2400" b="1" dirty="0">
                <a:solidFill>
                  <a:srgbClr val="FF0000"/>
                </a:solidFill>
                <a:latin typeface="Verdana" panose="020B0604030504040204" pitchFamily="34" charset="0"/>
                <a:ea typeface="Verdana" panose="020B0604030504040204" pitchFamily="34" charset="0"/>
              </a:rPr>
              <a:t>(1 John 4:7-12)</a:t>
            </a:r>
          </a:p>
        </p:txBody>
      </p:sp>
      <p:sp>
        <p:nvSpPr>
          <p:cNvPr id="2" name="Title 1">
            <a:extLst>
              <a:ext uri="{FF2B5EF4-FFF2-40B4-BE49-F238E27FC236}">
                <a16:creationId xmlns:a16="http://schemas.microsoft.com/office/drawing/2014/main" id="{5B029272-9D6B-A158-686F-8AAC650B0040}"/>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94729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30A23-3749-5B74-F664-81C06BF16D6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FA1510-5A45-1701-F7DE-512FEFD0C631}"/>
              </a:ext>
            </a:extLst>
          </p:cNvPr>
          <p:cNvSpPr>
            <a:spLocks noGrp="1"/>
          </p:cNvSpPr>
          <p:nvPr>
            <p:ph idx="1"/>
          </p:nvPr>
        </p:nvSpPr>
        <p:spPr>
          <a:xfrm>
            <a:off x="76200" y="830861"/>
            <a:ext cx="8915400" cy="5950939"/>
          </a:xfrm>
        </p:spPr>
        <p:txBody>
          <a:bodyPr>
            <a:normAutofit fontScale="92500" lnSpcReduction="10000"/>
          </a:bodyPr>
          <a:lstStyle/>
          <a:p>
            <a:pPr>
              <a:defRPr/>
            </a:pPr>
            <a:r>
              <a:rPr lang="en-US" dirty="0">
                <a:latin typeface="Verdana" panose="020B0604030504040204" pitchFamily="34" charset="0"/>
                <a:ea typeface="Verdana" panose="020B0604030504040204" pitchFamily="34" charset="0"/>
              </a:rPr>
              <a:t>Ours is to be a pure and undefiled religion.</a:t>
            </a:r>
          </a:p>
          <a:p>
            <a:pPr marL="457200" lvl="1" indent="0" algn="ctr">
              <a:buNone/>
              <a:defRPr/>
            </a:pPr>
            <a:r>
              <a:rPr lang="en-US" sz="2600" i="1" dirty="0">
                <a:latin typeface="Verdana" panose="020B0604030504040204" pitchFamily="34" charset="0"/>
                <a:ea typeface="Verdana" panose="020B0604030504040204" pitchFamily="34" charset="0"/>
              </a:rPr>
              <a:t>“But prove yourselves doers of the word, and not merely hearers who delude themselves. For if anyone is a hearer of the word and not a doer, he is like a man who looks at his natural face in a mirror; for once he has looked at himself and gone away, he has immediately forgotten what kind of person he was. But one who looks intently at the perfect law, the law of liberty, and abides by it, not having become a forgetful hearer but an effectual doer, this man will be blessed in what he does. If anyone thinks himself to be religious, and yet does not bridle his tongue but deceives his own heart, this man’s religion is worthless. </a:t>
            </a:r>
            <a:r>
              <a:rPr lang="en-US" sz="2600" b="1" i="1" dirty="0">
                <a:latin typeface="Verdana" panose="020B0604030504040204" pitchFamily="34" charset="0"/>
                <a:ea typeface="Verdana" panose="020B0604030504040204" pitchFamily="34" charset="0"/>
              </a:rPr>
              <a:t>Pure and undefiled religion </a:t>
            </a:r>
            <a:r>
              <a:rPr lang="en-US" sz="2600" i="1" dirty="0">
                <a:latin typeface="Verdana" panose="020B0604030504040204" pitchFamily="34" charset="0"/>
                <a:ea typeface="Verdana" panose="020B0604030504040204" pitchFamily="34" charset="0"/>
              </a:rPr>
              <a:t>in the sight of our God and Father is this: to visit orphans and widows in their distress, and to keep oneself unstained by the world.” </a:t>
            </a:r>
            <a:r>
              <a:rPr lang="en-US" sz="2600" b="1" dirty="0">
                <a:solidFill>
                  <a:srgbClr val="FF0000"/>
                </a:solidFill>
                <a:latin typeface="Verdana" panose="020B0604030504040204" pitchFamily="34" charset="0"/>
                <a:ea typeface="Verdana" panose="020B0604030504040204" pitchFamily="34" charset="0"/>
              </a:rPr>
              <a:t>(James 1:22-27)</a:t>
            </a:r>
          </a:p>
        </p:txBody>
      </p:sp>
      <p:sp>
        <p:nvSpPr>
          <p:cNvPr id="2" name="Title 1">
            <a:extLst>
              <a:ext uri="{FF2B5EF4-FFF2-40B4-BE49-F238E27FC236}">
                <a16:creationId xmlns:a16="http://schemas.microsoft.com/office/drawing/2014/main" id="{24377163-F834-77F0-0069-0DE98DE4CE00}"/>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Avoiding Hypocrisy</a:t>
            </a:r>
          </a:p>
        </p:txBody>
      </p:sp>
    </p:spTree>
    <p:extLst>
      <p:ext uri="{BB962C8B-B14F-4D97-AF65-F5344CB8AC3E}">
        <p14:creationId xmlns:p14="http://schemas.microsoft.com/office/powerpoint/2010/main" val="227135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6096000" cy="856785"/>
          </a:xfrm>
        </p:spPr>
        <p:txBody>
          <a:bodyPr>
            <a:normAutofit/>
          </a:bodyPr>
          <a:lstStyle/>
          <a:p>
            <a:r>
              <a:rPr lang="en-US" b="1" dirty="0">
                <a:latin typeface="Verdana" panose="020B0604030504040204" pitchFamily="34" charset="0"/>
                <a:ea typeface="Verdana" panose="020B0604030504040204" pitchFamily="34" charset="0"/>
              </a:rPr>
              <a:t>How To Be Saved</a:t>
            </a:r>
          </a:p>
        </p:txBody>
      </p:sp>
      <p:sp>
        <p:nvSpPr>
          <p:cNvPr id="3" name="Content Placeholder 2"/>
          <p:cNvSpPr>
            <a:spLocks noGrp="1"/>
          </p:cNvSpPr>
          <p:nvPr>
            <p:ph idx="1"/>
          </p:nvPr>
        </p:nvSpPr>
        <p:spPr>
          <a:xfrm>
            <a:off x="381000" y="914400"/>
            <a:ext cx="8382000" cy="5791200"/>
          </a:xfrm>
        </p:spPr>
        <p:txBody>
          <a:bodyPr>
            <a:noAutofit/>
          </a:bodyPr>
          <a:lstStyle/>
          <a:p>
            <a:pPr marL="0" lvl="0" indent="0">
              <a:lnSpc>
                <a:spcPct val="90000"/>
              </a:lnSpc>
              <a:buNone/>
            </a:pPr>
            <a:r>
              <a:rPr lang="en-US" altLang="en-US" b="1" dirty="0">
                <a:latin typeface="Verdana" panose="020B0604030504040204" pitchFamily="34" charset="0"/>
                <a:ea typeface="Verdana" panose="020B0604030504040204" pitchFamily="34" charset="0"/>
              </a:rPr>
              <a:t>Hear the word of God</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(2 Thessalonians 2:14; James 1:21)</a:t>
            </a:r>
            <a:endParaRPr lang="en-US" altLang="en-US" sz="2400" dirty="0">
              <a:solidFill>
                <a:srgbClr val="C00000"/>
              </a:solidFill>
              <a:latin typeface="Verdana" panose="020B0604030504040204" pitchFamily="34" charset="0"/>
              <a:ea typeface="Verdana" panose="020B0604030504040204" pitchFamily="34" charset="0"/>
            </a:endParaRPr>
          </a:p>
          <a:p>
            <a:pPr marL="0" lvl="0" indent="0">
              <a:lnSpc>
                <a:spcPct val="90000"/>
              </a:lnSpc>
              <a:buNone/>
            </a:pPr>
            <a:r>
              <a:rPr lang="en-US" altLang="en-US" b="1" dirty="0">
                <a:latin typeface="Verdana" panose="020B0604030504040204" pitchFamily="34" charset="0"/>
                <a:ea typeface="Verdana" panose="020B0604030504040204" pitchFamily="34" charset="0"/>
              </a:rPr>
              <a:t>Believe the gospel message</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(Hebrews 11:6; John 8:24)</a:t>
            </a:r>
          </a:p>
          <a:p>
            <a:pPr marL="0" lvl="0" indent="0">
              <a:lnSpc>
                <a:spcPct val="90000"/>
              </a:lnSpc>
              <a:buNone/>
            </a:pPr>
            <a:r>
              <a:rPr lang="en-US" altLang="en-US" b="1" dirty="0">
                <a:latin typeface="Verdana" panose="020B0604030504040204" pitchFamily="34" charset="0"/>
                <a:ea typeface="Verdana" panose="020B0604030504040204" pitchFamily="34" charset="0"/>
              </a:rPr>
              <a:t>Repent of sins</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(Luke 13:3; Acts 17:30-31)</a:t>
            </a:r>
          </a:p>
          <a:p>
            <a:pPr marL="0" lvl="0" indent="0">
              <a:lnSpc>
                <a:spcPct val="90000"/>
              </a:lnSpc>
              <a:buNone/>
            </a:pPr>
            <a:r>
              <a:rPr lang="en-US" altLang="en-US" b="1" dirty="0">
                <a:latin typeface="Verdana" panose="020B0604030504040204" pitchFamily="34" charset="0"/>
                <a:ea typeface="Verdana" panose="020B0604030504040204" pitchFamily="34" charset="0"/>
              </a:rPr>
              <a:t>Confess Jesus Christ</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(Romans 10:9-10; Matthew 10:32-33)</a:t>
            </a:r>
          </a:p>
          <a:p>
            <a:pPr marL="0" lvl="0" indent="0">
              <a:lnSpc>
                <a:spcPct val="90000"/>
              </a:lnSpc>
              <a:buNone/>
            </a:pPr>
            <a:r>
              <a:rPr lang="en-US" altLang="en-US" b="1" dirty="0">
                <a:latin typeface="Verdana" panose="020B0604030504040204" pitchFamily="34" charset="0"/>
                <a:ea typeface="Verdana" panose="020B0604030504040204" pitchFamily="34" charset="0"/>
              </a:rPr>
              <a:t>Be Baptized for Forgiveness of Sins</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(Mark 16:16; Acts 2:38)</a:t>
            </a:r>
          </a:p>
          <a:p>
            <a:pPr marL="0" lvl="0" indent="0">
              <a:lnSpc>
                <a:spcPct val="90000"/>
              </a:lnSpc>
              <a:buNone/>
            </a:pPr>
            <a:r>
              <a:rPr lang="en-US" altLang="en-US" b="1" dirty="0">
                <a:latin typeface="Verdana" panose="020B0604030504040204" pitchFamily="34" charset="0"/>
                <a:ea typeface="Verdana" panose="020B0604030504040204" pitchFamily="34" charset="0"/>
              </a:rPr>
              <a:t>Remain Obedient</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(Matthew 7:21; Hebrews 3:12)</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616DB1-15D0-4446-F872-2982D1B61A2E}"/>
              </a:ext>
            </a:extLst>
          </p:cNvPr>
          <p:cNvSpPr>
            <a:spLocks noGrp="1"/>
          </p:cNvSpPr>
          <p:nvPr>
            <p:ph idx="1"/>
          </p:nvPr>
        </p:nvSpPr>
        <p:spPr>
          <a:xfrm>
            <a:off x="457200" y="914400"/>
            <a:ext cx="8229600" cy="5715000"/>
          </a:xfrm>
        </p:spPr>
        <p:txBody>
          <a:bodyPr>
            <a:normAutofit/>
          </a:bodyPr>
          <a:lstStyle/>
          <a:p>
            <a:pPr>
              <a:defRPr/>
            </a:pPr>
            <a:r>
              <a:rPr lang="en-US" dirty="0">
                <a:latin typeface="Verdana" panose="020B0604030504040204" pitchFamily="34" charset="0"/>
                <a:ea typeface="Verdana" panose="020B0604030504040204" pitchFamily="34" charset="0"/>
              </a:rPr>
              <a:t>Hypocrisy is characterized by deceitfulness. </a:t>
            </a:r>
          </a:p>
          <a:p>
            <a:pPr marL="0" indent="0" algn="ctr">
              <a:buNone/>
              <a:defRPr/>
            </a:pPr>
            <a:br>
              <a:rPr lang="en-US" dirty="0">
                <a:latin typeface="Verdana" panose="020B0604030504040204" pitchFamily="34" charset="0"/>
                <a:ea typeface="Verdana" panose="020B0604030504040204" pitchFamily="34" charset="0"/>
              </a:rPr>
            </a:br>
            <a:r>
              <a:rPr lang="en-US" i="1" dirty="0">
                <a:latin typeface="Verdana" panose="020B0604030504040204" pitchFamily="34" charset="0"/>
                <a:ea typeface="Verdana" panose="020B0604030504040204" pitchFamily="34" charset="0"/>
              </a:rPr>
              <a:t>“But the Spirit explicitly says that in later times some will fall away from the faith, paying attention to deceitful spirits and doctrines of demons, by means of the </a:t>
            </a:r>
            <a:r>
              <a:rPr lang="en-US" b="1" i="1" dirty="0">
                <a:latin typeface="Verdana" panose="020B0604030504040204" pitchFamily="34" charset="0"/>
                <a:ea typeface="Verdana" panose="020B0604030504040204" pitchFamily="34" charset="0"/>
              </a:rPr>
              <a:t>hypocrisy</a:t>
            </a:r>
            <a:r>
              <a:rPr lang="en-US" i="1" dirty="0">
                <a:latin typeface="Verdana" panose="020B0604030504040204" pitchFamily="34" charset="0"/>
                <a:ea typeface="Verdana" panose="020B0604030504040204" pitchFamily="34" charset="0"/>
              </a:rPr>
              <a:t> of liars seared in their own conscience as with a branding iron …” </a:t>
            </a:r>
            <a:r>
              <a:rPr lang="en-US" b="1" dirty="0">
                <a:solidFill>
                  <a:srgbClr val="FF0000"/>
                </a:solidFill>
                <a:latin typeface="Verdana" panose="020B0604030504040204" pitchFamily="34" charset="0"/>
                <a:ea typeface="Verdana" panose="020B0604030504040204" pitchFamily="34" charset="0"/>
              </a:rPr>
              <a:t>(1 Timothy 4:1-2)</a:t>
            </a:r>
          </a:p>
        </p:txBody>
      </p:sp>
      <p:sp>
        <p:nvSpPr>
          <p:cNvPr id="2" name="Title 1">
            <a:extLst>
              <a:ext uri="{FF2B5EF4-FFF2-40B4-BE49-F238E27FC236}">
                <a16:creationId xmlns:a16="http://schemas.microsoft.com/office/drawing/2014/main" id="{4850F7D0-ACBE-A0E2-98D0-80F088C9F563}"/>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a:latin typeface="Verdana" panose="020B0604030504040204" pitchFamily="34" charset="0"/>
                <a:ea typeface="Verdana" panose="020B0604030504040204" pitchFamily="34" charset="0"/>
              </a:rPr>
              <a:t>Hypocrisy</a:t>
            </a:r>
            <a:endParaRPr lang="en-US" b="0" kern="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1D414-A6AD-18DF-0062-CC7416926AF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FFC881-EF75-87D2-B5A7-86C0FDB69893}"/>
              </a:ext>
            </a:extLst>
          </p:cNvPr>
          <p:cNvSpPr>
            <a:spLocks noGrp="1"/>
          </p:cNvSpPr>
          <p:nvPr>
            <p:ph idx="1"/>
          </p:nvPr>
        </p:nvSpPr>
        <p:spPr>
          <a:xfrm>
            <a:off x="457200" y="914400"/>
            <a:ext cx="8229600" cy="5791200"/>
          </a:xfrm>
        </p:spPr>
        <p:txBody>
          <a:bodyPr>
            <a:normAutofit lnSpcReduction="10000"/>
          </a:bodyPr>
          <a:lstStyle/>
          <a:p>
            <a:pPr>
              <a:defRPr/>
            </a:pPr>
            <a:r>
              <a:rPr lang="en-US" dirty="0">
                <a:latin typeface="Verdana" panose="020B0604030504040204" pitchFamily="34" charset="0"/>
                <a:ea typeface="Verdana" panose="020B0604030504040204" pitchFamily="34" charset="0"/>
              </a:rPr>
              <a:t>Jesus said to beware of hypocrisy.</a:t>
            </a:r>
          </a:p>
          <a:p>
            <a:pPr marL="0" indent="0" algn="ctr">
              <a:buNone/>
              <a:defRPr/>
            </a:pP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“Then they understood that He did not say to beware of the leaven of bread, but of the </a:t>
            </a:r>
            <a:r>
              <a:rPr lang="en-US" sz="30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teaching</a:t>
            </a: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of the Pharisees and Sadducees.” </a:t>
            </a:r>
            <a: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(Matthew 16:12)</a:t>
            </a:r>
            <a:b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endParaRPr lang="en-US" sz="3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a:p>
            <a:pPr marL="0" indent="0" algn="ctr">
              <a:buNone/>
              <a:defRPr/>
            </a:pP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“Under these circumstances, after so many thousands of people had gathered together that they were stepping on one another, He began saying to His disciples first of all, ‘Beware of the leaven of the Pharisees, which is </a:t>
            </a:r>
            <a:r>
              <a:rPr lang="en-US" sz="30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hypocrisy</a:t>
            </a: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a:t>
            </a:r>
            <a:b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(Luke 12:1)</a:t>
            </a:r>
            <a:endParaRPr lang="en-US" sz="3000" b="1" i="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8F8FC58A-A1C6-5E9F-D5D0-6D4D3EEE1B9D}"/>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a:latin typeface="Verdana" panose="020B0604030504040204" pitchFamily="34" charset="0"/>
                <a:ea typeface="Verdana" panose="020B0604030504040204" pitchFamily="34" charset="0"/>
              </a:rPr>
              <a:t>Hypocrisy</a:t>
            </a:r>
            <a:endParaRPr lang="en-US"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2954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46C34-2BD8-2903-A073-87707B9A1A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96C9EB-79C4-16F8-1B7C-5F1BC460D7F4}"/>
              </a:ext>
            </a:extLst>
          </p:cNvPr>
          <p:cNvSpPr>
            <a:spLocks noGrp="1"/>
          </p:cNvSpPr>
          <p:nvPr>
            <p:ph idx="1"/>
          </p:nvPr>
        </p:nvSpPr>
        <p:spPr>
          <a:xfrm>
            <a:off x="457200" y="914400"/>
            <a:ext cx="8229600" cy="5791200"/>
          </a:xfrm>
        </p:spPr>
        <p:txBody>
          <a:bodyPr>
            <a:normAutofit fontScale="92500" lnSpcReduction="20000"/>
          </a:bodyPr>
          <a:lstStyle/>
          <a:p>
            <a:pPr>
              <a:defRPr/>
            </a:pPr>
            <a:r>
              <a:rPr lang="en-US" dirty="0">
                <a:latin typeface="Verdana" panose="020B0604030504040204" pitchFamily="34" charset="0"/>
                <a:ea typeface="Verdana" panose="020B0604030504040204" pitchFamily="34" charset="0"/>
              </a:rPr>
              <a:t>Jesus said to beware of hypocrisy.</a:t>
            </a:r>
          </a:p>
          <a:p>
            <a:pPr marL="0" indent="0" algn="ctr">
              <a:buNone/>
              <a:defRPr/>
            </a:pP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“The scribes and the Pharisees have seated themselves in the chair of Moses; therefore all that they tell you, do and observe, but do not do according to their deeds; for they say things and do not do them.” </a:t>
            </a:r>
            <a:b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(Matthew 23:2-3)</a:t>
            </a:r>
            <a:b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endParaRPr lang="en-US" sz="3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a:p>
            <a:pPr marL="0" indent="0" algn="ctr">
              <a:buNone/>
              <a:defRPr/>
            </a:pPr>
            <a: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“But they do all their deeds to be noticed by men; for they broaden their phylacteries and lengthen the tassels of their garments. They love the place of honor at banquets and the chief seats in the synagogues, and respectful greetings in the market places, and being called Rabbi by men.” </a:t>
            </a:r>
            <a:br>
              <a:rPr lang="en-US" sz="30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r>
              <a:rPr lang="en-US" sz="30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(Matthew 23:5-7)</a:t>
            </a:r>
            <a:endParaRPr lang="en-US" sz="3000" b="1" i="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2BC896F3-654B-0AC3-9665-4F893D251394}"/>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a:latin typeface="Verdana" panose="020B0604030504040204" pitchFamily="34" charset="0"/>
                <a:ea typeface="Verdana" panose="020B0604030504040204" pitchFamily="34" charset="0"/>
              </a:rPr>
              <a:t>Hypocrisy</a:t>
            </a:r>
            <a:endParaRPr lang="en-US"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9561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313D5-BBC5-AC2C-7A4C-50A1B550EB3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FBBCA-8127-7EC1-7F56-DF32176A7677}"/>
              </a:ext>
            </a:extLst>
          </p:cNvPr>
          <p:cNvSpPr>
            <a:spLocks noGrp="1"/>
          </p:cNvSpPr>
          <p:nvPr>
            <p:ph idx="1"/>
          </p:nvPr>
        </p:nvSpPr>
        <p:spPr>
          <a:xfrm>
            <a:off x="304800" y="914400"/>
            <a:ext cx="8610600" cy="5791200"/>
          </a:xfrm>
        </p:spPr>
        <p:txBody>
          <a:bodyPr>
            <a:noAutofit/>
          </a:bodyPr>
          <a:lstStyle/>
          <a:p>
            <a:pPr>
              <a:defRPr/>
            </a:pPr>
            <a:r>
              <a:rPr lang="en-US" sz="3000" dirty="0">
                <a:latin typeface="Verdana" panose="020B0604030504040204" pitchFamily="34" charset="0"/>
                <a:ea typeface="Verdana" panose="020B0604030504040204" pitchFamily="34" charset="0"/>
              </a:rPr>
              <a:t>One can be hypocritical by doing godly acts, but for the wrong purpose.</a:t>
            </a:r>
          </a:p>
          <a:p>
            <a:pPr marL="0" indent="0" algn="ctr">
              <a:buNone/>
              <a:defRPr/>
            </a:pPr>
            <a:r>
              <a:rPr lang="en-US" sz="2400" i="1" dirty="0">
                <a:latin typeface="Verdana" panose="020B0604030504040204" pitchFamily="34" charset="0"/>
                <a:ea typeface="Verdana" panose="020B0604030504040204" pitchFamily="34" charset="0"/>
              </a:rPr>
              <a:t>“Beware of practicing your righteousness before men </a:t>
            </a:r>
            <a:r>
              <a:rPr lang="en-US" sz="2400" b="1" i="1" dirty="0">
                <a:latin typeface="Verdana" panose="020B0604030504040204" pitchFamily="34" charset="0"/>
                <a:ea typeface="Verdana" panose="020B0604030504040204" pitchFamily="34" charset="0"/>
              </a:rPr>
              <a:t>to be noticed</a:t>
            </a:r>
            <a:r>
              <a:rPr lang="en-US" sz="2400" i="1" dirty="0">
                <a:latin typeface="Verdana" panose="020B0604030504040204" pitchFamily="34" charset="0"/>
                <a:ea typeface="Verdana" panose="020B0604030504040204" pitchFamily="34" charset="0"/>
              </a:rPr>
              <a:t> by them; otherwise you have no reward with your Father who is in heaven. So when you give to the poor, do not sound a trumpet before you, as the </a:t>
            </a:r>
            <a:r>
              <a:rPr lang="en-US" sz="2400" b="1" i="1" dirty="0">
                <a:latin typeface="Verdana" panose="020B0604030504040204" pitchFamily="34" charset="0"/>
                <a:ea typeface="Verdana" panose="020B0604030504040204" pitchFamily="34" charset="0"/>
              </a:rPr>
              <a:t>hypocrites</a:t>
            </a:r>
            <a:r>
              <a:rPr lang="en-US" sz="2400" i="1" dirty="0">
                <a:latin typeface="Verdana" panose="020B0604030504040204" pitchFamily="34" charset="0"/>
                <a:ea typeface="Verdana" panose="020B0604030504040204" pitchFamily="34" charset="0"/>
              </a:rPr>
              <a:t> do in the synagogues and in the streets, so that they may be honored by men. Truly I say to you, they have their reward in full.”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(Matthew 6:1-2) </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“Let your light shine before men in such a way that they may see your good works, and </a:t>
            </a:r>
            <a:r>
              <a:rPr lang="en-US" sz="2400" b="1" i="1" dirty="0">
                <a:latin typeface="Verdana" panose="020B0604030504040204" pitchFamily="34" charset="0"/>
                <a:ea typeface="Verdana" panose="020B0604030504040204" pitchFamily="34" charset="0"/>
              </a:rPr>
              <a:t>glorify your Father</a:t>
            </a:r>
            <a:r>
              <a:rPr lang="en-US" sz="2400" i="1" dirty="0">
                <a:latin typeface="Verdana" panose="020B0604030504040204" pitchFamily="34" charset="0"/>
                <a:ea typeface="Verdana" panose="020B0604030504040204" pitchFamily="34" charset="0"/>
              </a:rPr>
              <a:t> who is in heaven.” </a:t>
            </a:r>
            <a:r>
              <a:rPr lang="en-US" sz="2400" b="1" dirty="0">
                <a:solidFill>
                  <a:srgbClr val="FF0000"/>
                </a:solidFill>
                <a:latin typeface="Verdana" panose="020B0604030504040204" pitchFamily="34" charset="0"/>
                <a:ea typeface="Verdana" panose="020B0604030504040204" pitchFamily="34" charset="0"/>
              </a:rPr>
              <a:t>(Matthew 5:16)</a:t>
            </a:r>
            <a:endParaRPr lang="en-US" sz="2400" dirty="0">
              <a:latin typeface="Verdana" panose="020B0604030504040204" pitchFamily="34" charset="0"/>
              <a:ea typeface="Verdana" panose="020B0604030504040204" pitchFamily="34" charset="0"/>
            </a:endParaRPr>
          </a:p>
        </p:txBody>
      </p:sp>
      <p:sp>
        <p:nvSpPr>
          <p:cNvPr id="2" name="Title 1">
            <a:extLst>
              <a:ext uri="{FF2B5EF4-FFF2-40B4-BE49-F238E27FC236}">
                <a16:creationId xmlns:a16="http://schemas.microsoft.com/office/drawing/2014/main" id="{1EFCC46D-4F39-2746-7CDC-C3F58C9F084A}"/>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a:latin typeface="Verdana" panose="020B0604030504040204" pitchFamily="34" charset="0"/>
                <a:ea typeface="Verdana" panose="020B0604030504040204" pitchFamily="34" charset="0"/>
              </a:rPr>
              <a:t>Hypocrisy</a:t>
            </a:r>
            <a:endParaRPr lang="en-US"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8453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CA98B-8981-17ED-6678-43528A2627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9508AD-8F20-A20D-E6FD-EB6B045E85E1}"/>
              </a:ext>
            </a:extLst>
          </p:cNvPr>
          <p:cNvSpPr>
            <a:spLocks noGrp="1"/>
          </p:cNvSpPr>
          <p:nvPr>
            <p:ph idx="1"/>
          </p:nvPr>
        </p:nvSpPr>
        <p:spPr>
          <a:xfrm>
            <a:off x="190500" y="914400"/>
            <a:ext cx="8763000" cy="5791200"/>
          </a:xfrm>
        </p:spPr>
        <p:txBody>
          <a:bodyPr>
            <a:normAutofit/>
          </a:bodyPr>
          <a:lstStyle/>
          <a:p>
            <a:pPr>
              <a:defRPr/>
            </a:pPr>
            <a:r>
              <a:rPr lang="en-US" sz="3000" dirty="0">
                <a:latin typeface="Verdana" panose="020B0604030504040204" pitchFamily="34" charset="0"/>
                <a:ea typeface="Verdana" panose="020B0604030504040204" pitchFamily="34" charset="0"/>
              </a:rPr>
              <a:t>One can be a hypocrite by doing godly acts, but for the wrong purpose.</a:t>
            </a:r>
          </a:p>
          <a:p>
            <a:pPr marL="0" indent="0" algn="ctr">
              <a:buNone/>
              <a:defRPr/>
            </a:pPr>
            <a:r>
              <a:rPr lang="en-US" sz="2600" i="1" dirty="0">
                <a:latin typeface="Verdana" panose="020B0604030504040204" pitchFamily="34" charset="0"/>
                <a:ea typeface="Verdana" panose="020B0604030504040204" pitchFamily="34" charset="0"/>
              </a:rPr>
              <a:t>“When you pray, you are not to be like the </a:t>
            </a:r>
            <a:r>
              <a:rPr lang="en-US" sz="2600" b="1" i="1" dirty="0">
                <a:latin typeface="Verdana" panose="020B0604030504040204" pitchFamily="34" charset="0"/>
                <a:ea typeface="Verdana" panose="020B0604030504040204" pitchFamily="34" charset="0"/>
              </a:rPr>
              <a:t>hypocrites</a:t>
            </a:r>
            <a:r>
              <a:rPr lang="en-US" sz="2600" i="1" dirty="0">
                <a:latin typeface="Verdana" panose="020B0604030504040204" pitchFamily="34" charset="0"/>
                <a:ea typeface="Verdana" panose="020B0604030504040204" pitchFamily="34" charset="0"/>
              </a:rPr>
              <a:t>; for they love to stand and pray in the synagogues and on the street corners so that they may be seen by men. Truly I say to you, they have their reward in full.” </a:t>
            </a:r>
            <a:r>
              <a:rPr lang="en-US" sz="2600" b="1" dirty="0">
                <a:solidFill>
                  <a:srgbClr val="FF0000"/>
                </a:solidFill>
                <a:latin typeface="Verdana" panose="020B0604030504040204" pitchFamily="34" charset="0"/>
                <a:ea typeface="Verdana" panose="020B0604030504040204" pitchFamily="34" charset="0"/>
              </a:rPr>
              <a:t>(Matthew 6:5)</a:t>
            </a:r>
          </a:p>
          <a:p>
            <a:pPr marL="0" indent="0" algn="ctr">
              <a:buNone/>
              <a:defRPr/>
            </a:pPr>
            <a:endParaRPr lang="en-US" sz="2600" i="1" dirty="0">
              <a:latin typeface="Verdana" panose="020B0604030504040204" pitchFamily="34" charset="0"/>
              <a:ea typeface="Verdana" panose="020B0604030504040204" pitchFamily="34" charset="0"/>
            </a:endParaRPr>
          </a:p>
          <a:p>
            <a:pPr marL="0" indent="0" algn="ctr">
              <a:buNone/>
              <a:defRPr/>
            </a:pPr>
            <a:r>
              <a:rPr lang="en-US" sz="2600" i="1" dirty="0">
                <a:latin typeface="Verdana" panose="020B0604030504040204" pitchFamily="34" charset="0"/>
                <a:ea typeface="Verdana" panose="020B0604030504040204" pitchFamily="34" charset="0"/>
              </a:rPr>
              <a:t>“Whenever you fast, do not put on a gloomy face as the </a:t>
            </a:r>
            <a:r>
              <a:rPr lang="en-US" sz="2600" b="1" i="1" dirty="0">
                <a:latin typeface="Verdana" panose="020B0604030504040204" pitchFamily="34" charset="0"/>
                <a:ea typeface="Verdana" panose="020B0604030504040204" pitchFamily="34" charset="0"/>
              </a:rPr>
              <a:t>hypocrites</a:t>
            </a:r>
            <a:r>
              <a:rPr lang="en-US" sz="2600" i="1" dirty="0">
                <a:latin typeface="Verdana" panose="020B0604030504040204" pitchFamily="34" charset="0"/>
                <a:ea typeface="Verdana" panose="020B0604030504040204" pitchFamily="34" charset="0"/>
              </a:rPr>
              <a:t> do, for they neglect their appearance so that they will be noticed by men when they are fasting. Truly I say to you, they have their reward in full. ” </a:t>
            </a:r>
            <a:r>
              <a:rPr lang="en-US" sz="2600" b="1" dirty="0">
                <a:solidFill>
                  <a:srgbClr val="FF0000"/>
                </a:solidFill>
                <a:latin typeface="Verdana" panose="020B0604030504040204" pitchFamily="34" charset="0"/>
                <a:ea typeface="Verdana" panose="020B0604030504040204" pitchFamily="34" charset="0"/>
              </a:rPr>
              <a:t>(Matthew 6:16)</a:t>
            </a:r>
          </a:p>
        </p:txBody>
      </p:sp>
      <p:sp>
        <p:nvSpPr>
          <p:cNvPr id="2" name="Title 1">
            <a:extLst>
              <a:ext uri="{FF2B5EF4-FFF2-40B4-BE49-F238E27FC236}">
                <a16:creationId xmlns:a16="http://schemas.microsoft.com/office/drawing/2014/main" id="{4335ABCB-6FA3-1878-B1DB-97ABB4FBCA62}"/>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209628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923B5-FE7D-08D6-AFA3-6076885E83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D78CCF-303C-9F67-0342-3A426FFC4440}"/>
              </a:ext>
            </a:extLst>
          </p:cNvPr>
          <p:cNvSpPr>
            <a:spLocks noGrp="1"/>
          </p:cNvSpPr>
          <p:nvPr>
            <p:ph idx="1"/>
          </p:nvPr>
        </p:nvSpPr>
        <p:spPr>
          <a:xfrm>
            <a:off x="228600" y="869987"/>
            <a:ext cx="8686800" cy="5846860"/>
          </a:xfrm>
        </p:spPr>
        <p:txBody>
          <a:bodyPr>
            <a:normAutofit/>
          </a:bodyPr>
          <a:lstStyle/>
          <a:p>
            <a:pPr>
              <a:defRPr/>
            </a:pPr>
            <a:r>
              <a:rPr lang="en-US" sz="3000" dirty="0">
                <a:latin typeface="Verdana" panose="020B0604030504040204" pitchFamily="34" charset="0"/>
                <a:ea typeface="Verdana" panose="020B0604030504040204" pitchFamily="34" charset="0"/>
              </a:rPr>
              <a:t>One can be a hypocrite by judging others by a standard he doesn’t apply to himself.</a:t>
            </a:r>
          </a:p>
          <a:p>
            <a:pPr marL="0" indent="0" algn="ctr">
              <a:buNone/>
              <a:defRPr/>
            </a:pPr>
            <a:r>
              <a:rPr lang="en-US" sz="2400" i="1" dirty="0">
                <a:latin typeface="Verdana" panose="020B0604030504040204" pitchFamily="34" charset="0"/>
                <a:ea typeface="Verdana" panose="020B0604030504040204" pitchFamily="34" charset="0"/>
              </a:rPr>
              <a:t>“Do not judge so that you will not be judged. For in the way you judge, you will be judged; and by your standard of measure, it will be measured to you. Why do you look at the speck that is in your brother’s eye, but do not notice the log that is in your own eye? Or how can you say to your brother, ‘Let me take the speck out of your eye,’ and behold, the log is in your own eye? You </a:t>
            </a:r>
            <a:r>
              <a:rPr lang="en-US" sz="2400" b="1" i="1" dirty="0">
                <a:latin typeface="Verdana" panose="020B0604030504040204" pitchFamily="34" charset="0"/>
                <a:ea typeface="Verdana" panose="020B0604030504040204" pitchFamily="34" charset="0"/>
              </a:rPr>
              <a:t>hypocrite</a:t>
            </a:r>
            <a:r>
              <a:rPr lang="en-US" sz="2400" i="1" dirty="0">
                <a:latin typeface="Verdana" panose="020B0604030504040204" pitchFamily="34" charset="0"/>
                <a:ea typeface="Verdana" panose="020B0604030504040204" pitchFamily="34" charset="0"/>
              </a:rPr>
              <a:t>, first take the log out of your own eye, and then you will see clearly to take the speck out of your brother’s eye.” </a:t>
            </a:r>
            <a:r>
              <a:rPr lang="en-US" sz="2400" b="1" dirty="0">
                <a:solidFill>
                  <a:srgbClr val="FF0000"/>
                </a:solidFill>
                <a:latin typeface="Verdana" panose="020B0604030504040204" pitchFamily="34" charset="0"/>
                <a:ea typeface="Verdana" panose="020B0604030504040204" pitchFamily="34" charset="0"/>
              </a:rPr>
              <a:t>(Matthew 7:1-5)</a:t>
            </a:r>
            <a:r>
              <a:rPr lang="en-US" sz="2400" i="1" dirty="0">
                <a:latin typeface="Verdana" panose="020B0604030504040204" pitchFamily="34" charset="0"/>
                <a:ea typeface="Verdana" panose="020B0604030504040204" pitchFamily="34" charset="0"/>
              </a:rPr>
              <a:t> </a:t>
            </a:r>
          </a:p>
          <a:p>
            <a:pPr marL="0" indent="0" algn="ctr">
              <a:buNone/>
              <a:defRPr/>
            </a:pPr>
            <a:r>
              <a:rPr lang="en-US" sz="2400" i="1" dirty="0">
                <a:latin typeface="Verdana" panose="020B0604030504040204" pitchFamily="34" charset="0"/>
                <a:ea typeface="Verdana" panose="020B0604030504040204" pitchFamily="34" charset="0"/>
              </a:rPr>
              <a:t>“Do not judge according to appearance, but judge with righteous judgment.” </a:t>
            </a:r>
            <a:r>
              <a:rPr lang="en-US" sz="2400" b="1" dirty="0">
                <a:solidFill>
                  <a:srgbClr val="FF0000"/>
                </a:solidFill>
                <a:latin typeface="Verdana" panose="020B0604030504040204" pitchFamily="34" charset="0"/>
                <a:ea typeface="Verdana" panose="020B0604030504040204" pitchFamily="34" charset="0"/>
              </a:rPr>
              <a:t>(John 7:24)</a:t>
            </a:r>
          </a:p>
        </p:txBody>
      </p:sp>
      <p:sp>
        <p:nvSpPr>
          <p:cNvPr id="2" name="Title 1">
            <a:extLst>
              <a:ext uri="{FF2B5EF4-FFF2-40B4-BE49-F238E27FC236}">
                <a16:creationId xmlns:a16="http://schemas.microsoft.com/office/drawing/2014/main" id="{AB87166A-5B41-6AAA-E3BE-291BDF6E08EF}"/>
              </a:ext>
            </a:extLst>
          </p:cNvPr>
          <p:cNvSpPr txBox="1">
            <a:spLocks/>
          </p:cNvSpPr>
          <p:nvPr/>
        </p:nvSpPr>
        <p:spPr bwMode="auto">
          <a:xfrm>
            <a:off x="685800" y="4665"/>
            <a:ext cx="7772400" cy="8540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b="0" kern="0" dirty="0">
                <a:latin typeface="Verdana" panose="020B0604030504040204" pitchFamily="34" charset="0"/>
                <a:ea typeface="Verdana" panose="020B0604030504040204" pitchFamily="34" charset="0"/>
              </a:rPr>
              <a:t>Hypocrisy</a:t>
            </a:r>
          </a:p>
        </p:txBody>
      </p:sp>
    </p:spTree>
    <p:extLst>
      <p:ext uri="{BB962C8B-B14F-4D97-AF65-F5344CB8AC3E}">
        <p14:creationId xmlns:p14="http://schemas.microsoft.com/office/powerpoint/2010/main" val="390885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1303</TotalTime>
  <Words>5139</Words>
  <Application>Microsoft Office PowerPoint</Application>
  <PresentationFormat>On-screen Show (4:3)</PresentationFormat>
  <Paragraphs>204</Paragraphs>
  <Slides>32</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Garamond</vt:lpstr>
      <vt:lpstr>Verdana</vt:lpstr>
      <vt:lpstr>Wingdings</vt:lpstr>
      <vt:lpstr>Theme1</vt:lpstr>
      <vt:lpstr>Hypocrisy</vt:lpstr>
      <vt:lpstr>Hypocrisy</vt:lpstr>
      <vt:lpstr>Hypocrisy defined: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Be Saved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Hypocrisy</dc:title>
  <dc:creator>Randy Childs; Micky Galloway</dc:creator>
  <dc:description>7/10/2011</dc:description>
  <cp:lastModifiedBy>Richard Lidh</cp:lastModifiedBy>
  <cp:revision>18</cp:revision>
  <cp:lastPrinted>2025-12-07T05:16:42Z</cp:lastPrinted>
  <dcterms:created xsi:type="dcterms:W3CDTF">2011-07-09T16:27:39Z</dcterms:created>
  <dcterms:modified xsi:type="dcterms:W3CDTF">2025-12-29T21:29:34Z</dcterms:modified>
</cp:coreProperties>
</file>